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58" r:id="rId2"/>
    <p:sldId id="318" r:id="rId3"/>
    <p:sldId id="324" r:id="rId4"/>
    <p:sldId id="319" r:id="rId5"/>
    <p:sldId id="325" r:id="rId6"/>
    <p:sldId id="334" r:id="rId7"/>
    <p:sldId id="336" r:id="rId8"/>
    <p:sldId id="263" r:id="rId9"/>
    <p:sldId id="262" r:id="rId10"/>
    <p:sldId id="264" r:id="rId11"/>
    <p:sldId id="348" r:id="rId12"/>
    <p:sldId id="328" r:id="rId13"/>
    <p:sldId id="321" r:id="rId14"/>
    <p:sldId id="31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rlie, Allison" initials="AA" lastIdx="1" clrIdx="0">
    <p:extLst>
      <p:ext uri="{19B8F6BF-5375-455C-9EA6-DF929625EA0E}">
        <p15:presenceInfo xmlns:p15="http://schemas.microsoft.com/office/powerpoint/2012/main" userId="Airlie, 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4219" autoAdjust="0"/>
  </p:normalViewPr>
  <p:slideViewPr>
    <p:cSldViewPr snapToGrid="0">
      <p:cViewPr varScale="1">
        <p:scale>
          <a:sx n="105" d="100"/>
          <a:sy n="105" d="100"/>
        </p:scale>
        <p:origin x="546"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77DA6-9F60-4648-954E-CCA7360DC8B4}"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GB"/>
        </a:p>
      </dgm:t>
    </dgm:pt>
    <dgm:pt modelId="{C882191B-8AF1-4334-BA49-670DA5A855AF}">
      <dgm:prSet phldrT="[Text]" custT="1"/>
      <dgm:spPr/>
      <dgm:t>
        <a:bodyPr/>
        <a:lstStyle/>
        <a:p>
          <a:r>
            <a:rPr lang="en-GB" sz="1400">
              <a:solidFill>
                <a:schemeClr val="tx1"/>
              </a:solidFill>
            </a:rPr>
            <a:t>258 Collisions</a:t>
          </a:r>
        </a:p>
      </dgm:t>
    </dgm:pt>
    <dgm:pt modelId="{AF64ED67-F230-4487-BA85-F6D1508A0422}" type="parTrans" cxnId="{EEBEFE8F-3CD1-4320-A443-39CB89EFCB59}">
      <dgm:prSet/>
      <dgm:spPr/>
      <dgm:t>
        <a:bodyPr/>
        <a:lstStyle/>
        <a:p>
          <a:endParaRPr lang="en-GB" sz="1400">
            <a:solidFill>
              <a:schemeClr val="tx1"/>
            </a:solidFill>
          </a:endParaRPr>
        </a:p>
      </dgm:t>
    </dgm:pt>
    <dgm:pt modelId="{65910FFA-B20C-42B2-B438-5C1DFC7D645A}" type="sibTrans" cxnId="{EEBEFE8F-3CD1-4320-A443-39CB89EFCB59}">
      <dgm:prSet/>
      <dgm:spPr/>
      <dgm:t>
        <a:bodyPr/>
        <a:lstStyle/>
        <a:p>
          <a:endParaRPr lang="en-GB" sz="1400">
            <a:solidFill>
              <a:schemeClr val="tx1"/>
            </a:solidFill>
          </a:endParaRPr>
        </a:p>
      </dgm:t>
    </dgm:pt>
    <dgm:pt modelId="{2D1B71F9-CF47-4085-8772-1313EAF0235E}">
      <dgm:prSet phldrT="[Text]" custT="1"/>
      <dgm:spPr/>
      <dgm:t>
        <a:bodyPr/>
        <a:lstStyle/>
        <a:p>
          <a:r>
            <a:rPr lang="en-GB" sz="1400">
              <a:solidFill>
                <a:schemeClr val="tx1"/>
              </a:solidFill>
            </a:rPr>
            <a:t>253 Riders</a:t>
          </a:r>
        </a:p>
      </dgm:t>
    </dgm:pt>
    <dgm:pt modelId="{F8D95428-BE39-4D04-9A59-823DC3299919}" type="parTrans" cxnId="{104DB3A8-B93F-4813-99A6-EB2B6887FF6E}">
      <dgm:prSet/>
      <dgm:spPr/>
      <dgm:t>
        <a:bodyPr/>
        <a:lstStyle/>
        <a:p>
          <a:endParaRPr lang="en-GB" sz="1400">
            <a:solidFill>
              <a:schemeClr val="tx1"/>
            </a:solidFill>
          </a:endParaRPr>
        </a:p>
      </dgm:t>
    </dgm:pt>
    <dgm:pt modelId="{3BF26AFC-A373-4666-8FEB-52AD43A0852E}" type="sibTrans" cxnId="{104DB3A8-B93F-4813-99A6-EB2B6887FF6E}">
      <dgm:prSet/>
      <dgm:spPr/>
      <dgm:t>
        <a:bodyPr/>
        <a:lstStyle/>
        <a:p>
          <a:endParaRPr lang="en-GB" sz="1400">
            <a:solidFill>
              <a:schemeClr val="tx1"/>
            </a:solidFill>
          </a:endParaRPr>
        </a:p>
      </dgm:t>
    </dgm:pt>
    <dgm:pt modelId="{9462A69F-8D39-4D90-8C64-CA3D9BA2A376}">
      <dgm:prSet phldrT="[Text]" custT="1"/>
      <dgm:spPr/>
      <dgm:t>
        <a:bodyPr/>
        <a:lstStyle/>
        <a:p>
          <a:r>
            <a:rPr lang="en-GB" sz="1400">
              <a:solidFill>
                <a:schemeClr val="tx1"/>
              </a:solidFill>
            </a:rPr>
            <a:t>246 Males</a:t>
          </a:r>
        </a:p>
      </dgm:t>
    </dgm:pt>
    <dgm:pt modelId="{4888104A-42EC-4953-88B1-03F3CD7E9AC4}" type="parTrans" cxnId="{B02E159D-E7D4-4A56-8AD4-11FED0C08B34}">
      <dgm:prSet/>
      <dgm:spPr/>
      <dgm:t>
        <a:bodyPr/>
        <a:lstStyle/>
        <a:p>
          <a:endParaRPr lang="en-GB" sz="1400">
            <a:solidFill>
              <a:schemeClr val="tx1"/>
            </a:solidFill>
          </a:endParaRPr>
        </a:p>
      </dgm:t>
    </dgm:pt>
    <dgm:pt modelId="{EBB3A322-006A-494E-8C86-AA3A64829D15}" type="sibTrans" cxnId="{B02E159D-E7D4-4A56-8AD4-11FED0C08B34}">
      <dgm:prSet/>
      <dgm:spPr/>
      <dgm:t>
        <a:bodyPr/>
        <a:lstStyle/>
        <a:p>
          <a:endParaRPr lang="en-GB" sz="1400">
            <a:solidFill>
              <a:schemeClr val="tx1"/>
            </a:solidFill>
          </a:endParaRPr>
        </a:p>
      </dgm:t>
    </dgm:pt>
    <dgm:pt modelId="{9CC5FB74-2FEB-466E-8AE9-A3A870A3A198}">
      <dgm:prSet phldrT="[Text]" custT="1"/>
      <dgm:spPr/>
      <dgm:t>
        <a:bodyPr/>
        <a:lstStyle/>
        <a:p>
          <a:r>
            <a:rPr lang="en-GB" sz="1400">
              <a:solidFill>
                <a:schemeClr val="tx1"/>
              </a:solidFill>
            </a:rPr>
            <a:t>7 Females</a:t>
          </a:r>
        </a:p>
      </dgm:t>
    </dgm:pt>
    <dgm:pt modelId="{C585373E-FF53-4CC5-B223-8425AF080C96}" type="parTrans" cxnId="{0F66CB23-7A55-489E-A607-D50F6868E558}">
      <dgm:prSet/>
      <dgm:spPr/>
      <dgm:t>
        <a:bodyPr/>
        <a:lstStyle/>
        <a:p>
          <a:endParaRPr lang="en-GB" sz="1400">
            <a:solidFill>
              <a:schemeClr val="tx1"/>
            </a:solidFill>
          </a:endParaRPr>
        </a:p>
      </dgm:t>
    </dgm:pt>
    <dgm:pt modelId="{6DB9DA78-9DCD-449F-B9AE-59D7071AF125}" type="sibTrans" cxnId="{0F66CB23-7A55-489E-A607-D50F6868E558}">
      <dgm:prSet/>
      <dgm:spPr/>
      <dgm:t>
        <a:bodyPr/>
        <a:lstStyle/>
        <a:p>
          <a:endParaRPr lang="en-GB" sz="1400">
            <a:solidFill>
              <a:schemeClr val="tx1"/>
            </a:solidFill>
          </a:endParaRPr>
        </a:p>
      </dgm:t>
    </dgm:pt>
    <dgm:pt modelId="{2FD0BB5B-BFD2-49A0-8B29-62BCF907F586}">
      <dgm:prSet phldrT="[Text]" custT="1"/>
      <dgm:spPr/>
      <dgm:t>
        <a:bodyPr/>
        <a:lstStyle/>
        <a:p>
          <a:r>
            <a:rPr lang="en-GB" sz="1400">
              <a:solidFill>
                <a:schemeClr val="tx1"/>
              </a:solidFill>
            </a:rPr>
            <a:t>269 Fatalities</a:t>
          </a:r>
        </a:p>
      </dgm:t>
    </dgm:pt>
    <dgm:pt modelId="{3B84DC5A-BC6A-468B-9BEF-F6068BCA53CE}" type="parTrans" cxnId="{F3E3518B-622A-4186-9CFD-EB3F3D1AD3D9}">
      <dgm:prSet/>
      <dgm:spPr/>
      <dgm:t>
        <a:bodyPr/>
        <a:lstStyle/>
        <a:p>
          <a:endParaRPr lang="en-GB" sz="1400">
            <a:solidFill>
              <a:schemeClr val="tx1"/>
            </a:solidFill>
          </a:endParaRPr>
        </a:p>
      </dgm:t>
    </dgm:pt>
    <dgm:pt modelId="{BF3808B7-9592-4068-B593-2AC793E1D253}" type="sibTrans" cxnId="{F3E3518B-622A-4186-9CFD-EB3F3D1AD3D9}">
      <dgm:prSet/>
      <dgm:spPr/>
      <dgm:t>
        <a:bodyPr/>
        <a:lstStyle/>
        <a:p>
          <a:endParaRPr lang="en-GB" sz="1400">
            <a:solidFill>
              <a:schemeClr val="tx1"/>
            </a:solidFill>
          </a:endParaRPr>
        </a:p>
      </dgm:t>
    </dgm:pt>
    <dgm:pt modelId="{3A800D8F-5ECF-46D8-AFE5-8CA8F3565CF4}">
      <dgm:prSet phldrT="[Text]" custT="1"/>
      <dgm:spPr/>
      <dgm:t>
        <a:bodyPr/>
        <a:lstStyle/>
        <a:p>
          <a:r>
            <a:rPr lang="en-GB" sz="1400">
              <a:solidFill>
                <a:schemeClr val="tx1"/>
              </a:solidFill>
            </a:rPr>
            <a:t>16 Passengers</a:t>
          </a:r>
        </a:p>
      </dgm:t>
    </dgm:pt>
    <dgm:pt modelId="{AAC8F977-A629-40A9-85C0-FB9422FF6EC6}" type="parTrans" cxnId="{B1490128-8534-45CF-978F-7585444049F0}">
      <dgm:prSet/>
      <dgm:spPr/>
      <dgm:t>
        <a:bodyPr/>
        <a:lstStyle/>
        <a:p>
          <a:endParaRPr lang="en-GB" sz="1400">
            <a:solidFill>
              <a:schemeClr val="tx1"/>
            </a:solidFill>
          </a:endParaRPr>
        </a:p>
      </dgm:t>
    </dgm:pt>
    <dgm:pt modelId="{F12AFBE0-E60C-453C-AB89-73A5191BE7E0}" type="sibTrans" cxnId="{B1490128-8534-45CF-978F-7585444049F0}">
      <dgm:prSet/>
      <dgm:spPr/>
      <dgm:t>
        <a:bodyPr/>
        <a:lstStyle/>
        <a:p>
          <a:endParaRPr lang="en-GB" sz="1400">
            <a:solidFill>
              <a:schemeClr val="tx1"/>
            </a:solidFill>
          </a:endParaRPr>
        </a:p>
      </dgm:t>
    </dgm:pt>
    <dgm:pt modelId="{63E99511-F717-4AEE-9800-5C1865DAAF15}">
      <dgm:prSet phldrT="[Text]" custT="1"/>
      <dgm:spPr/>
      <dgm:t>
        <a:bodyPr/>
        <a:lstStyle/>
        <a:p>
          <a:r>
            <a:rPr lang="en-GB" sz="1400">
              <a:solidFill>
                <a:schemeClr val="tx1"/>
              </a:solidFill>
            </a:rPr>
            <a:t>4 Males</a:t>
          </a:r>
        </a:p>
      </dgm:t>
    </dgm:pt>
    <dgm:pt modelId="{02662F9B-AFB6-426E-BEB1-4A71C4777D46}" type="parTrans" cxnId="{52226EC9-CEFE-44F7-A7D6-EC7DBC7FBD59}">
      <dgm:prSet/>
      <dgm:spPr/>
      <dgm:t>
        <a:bodyPr/>
        <a:lstStyle/>
        <a:p>
          <a:endParaRPr lang="en-GB" sz="1400">
            <a:solidFill>
              <a:schemeClr val="tx1"/>
            </a:solidFill>
          </a:endParaRPr>
        </a:p>
      </dgm:t>
    </dgm:pt>
    <dgm:pt modelId="{302CC842-F070-4395-A8A8-8D233B69B7F7}" type="sibTrans" cxnId="{52226EC9-CEFE-44F7-A7D6-EC7DBC7FBD59}">
      <dgm:prSet/>
      <dgm:spPr/>
      <dgm:t>
        <a:bodyPr/>
        <a:lstStyle/>
        <a:p>
          <a:endParaRPr lang="en-GB" sz="1400">
            <a:solidFill>
              <a:schemeClr val="tx1"/>
            </a:solidFill>
          </a:endParaRPr>
        </a:p>
      </dgm:t>
    </dgm:pt>
    <dgm:pt modelId="{8E87210A-E7B5-479B-9CEA-89F7D716E07B}">
      <dgm:prSet phldrT="[Text]" custT="1"/>
      <dgm:spPr/>
      <dgm:t>
        <a:bodyPr/>
        <a:lstStyle/>
        <a:p>
          <a:r>
            <a:rPr lang="en-GB" sz="1400">
              <a:solidFill>
                <a:schemeClr val="tx1"/>
              </a:solidFill>
            </a:rPr>
            <a:t>12 Females</a:t>
          </a:r>
        </a:p>
      </dgm:t>
    </dgm:pt>
    <dgm:pt modelId="{822EF7A6-8A93-42D9-8176-DC69172C032C}" type="parTrans" cxnId="{A82908E3-5BBD-4FB9-AF72-E0A000A85AC0}">
      <dgm:prSet/>
      <dgm:spPr/>
      <dgm:t>
        <a:bodyPr/>
        <a:lstStyle/>
        <a:p>
          <a:endParaRPr lang="en-GB" sz="1400">
            <a:solidFill>
              <a:schemeClr val="tx1"/>
            </a:solidFill>
          </a:endParaRPr>
        </a:p>
      </dgm:t>
    </dgm:pt>
    <dgm:pt modelId="{92EC748F-F958-4A90-97CB-9D930F76D22F}" type="sibTrans" cxnId="{A82908E3-5BBD-4FB9-AF72-E0A000A85AC0}">
      <dgm:prSet/>
      <dgm:spPr/>
      <dgm:t>
        <a:bodyPr/>
        <a:lstStyle/>
        <a:p>
          <a:endParaRPr lang="en-GB" sz="1400">
            <a:solidFill>
              <a:schemeClr val="tx1"/>
            </a:solidFill>
          </a:endParaRPr>
        </a:p>
      </dgm:t>
    </dgm:pt>
    <dgm:pt modelId="{298B99D5-9DDE-4F34-9AC5-96A2FB5BC8D3}" type="pres">
      <dgm:prSet presAssocID="{92477DA6-9F60-4648-954E-CCA7360DC8B4}" presName="mainComposite" presStyleCnt="0">
        <dgm:presLayoutVars>
          <dgm:chPref val="1"/>
          <dgm:dir/>
          <dgm:animOne val="branch"/>
          <dgm:animLvl val="lvl"/>
          <dgm:resizeHandles val="exact"/>
        </dgm:presLayoutVars>
      </dgm:prSet>
      <dgm:spPr/>
    </dgm:pt>
    <dgm:pt modelId="{584EA493-1A25-4439-AB79-D1F32EBABCE5}" type="pres">
      <dgm:prSet presAssocID="{92477DA6-9F60-4648-954E-CCA7360DC8B4}" presName="hierFlow" presStyleCnt="0"/>
      <dgm:spPr/>
    </dgm:pt>
    <dgm:pt modelId="{BACFF978-A785-4421-B79F-84FA83083CB1}" type="pres">
      <dgm:prSet presAssocID="{92477DA6-9F60-4648-954E-CCA7360DC8B4}" presName="hierChild1" presStyleCnt="0">
        <dgm:presLayoutVars>
          <dgm:chPref val="1"/>
          <dgm:animOne val="branch"/>
          <dgm:animLvl val="lvl"/>
        </dgm:presLayoutVars>
      </dgm:prSet>
      <dgm:spPr/>
    </dgm:pt>
    <dgm:pt modelId="{7CBC4F5C-8C85-4CA1-A6D7-FFB7DFD742D8}" type="pres">
      <dgm:prSet presAssocID="{C882191B-8AF1-4334-BA49-670DA5A855AF}" presName="Name14" presStyleCnt="0"/>
      <dgm:spPr/>
    </dgm:pt>
    <dgm:pt modelId="{A00A96B8-782C-4E8C-842B-47935C3EDB56}" type="pres">
      <dgm:prSet presAssocID="{C882191B-8AF1-4334-BA49-670DA5A855AF}" presName="level1Shape" presStyleLbl="node0" presStyleIdx="0" presStyleCnt="1">
        <dgm:presLayoutVars>
          <dgm:chPref val="3"/>
        </dgm:presLayoutVars>
      </dgm:prSet>
      <dgm:spPr/>
    </dgm:pt>
    <dgm:pt modelId="{FD16413F-3C75-4B30-A585-83BAF5BBFE6A}" type="pres">
      <dgm:prSet presAssocID="{C882191B-8AF1-4334-BA49-670DA5A855AF}" presName="hierChild2" presStyleCnt="0"/>
      <dgm:spPr/>
    </dgm:pt>
    <dgm:pt modelId="{1803976D-3A27-4A6D-891E-2B584CCA7E70}" type="pres">
      <dgm:prSet presAssocID="{3B84DC5A-BC6A-468B-9BEF-F6068BCA53CE}" presName="Name19" presStyleLbl="parChTrans1D2" presStyleIdx="0" presStyleCnt="1"/>
      <dgm:spPr/>
    </dgm:pt>
    <dgm:pt modelId="{1446630A-8445-4209-8A8E-368170161C31}" type="pres">
      <dgm:prSet presAssocID="{2FD0BB5B-BFD2-49A0-8B29-62BCF907F586}" presName="Name21" presStyleCnt="0"/>
      <dgm:spPr/>
    </dgm:pt>
    <dgm:pt modelId="{2B3A102F-A8C4-4CA0-A6E6-F5865DB14B75}" type="pres">
      <dgm:prSet presAssocID="{2FD0BB5B-BFD2-49A0-8B29-62BCF907F586}" presName="level2Shape" presStyleLbl="node2" presStyleIdx="0" presStyleCnt="1"/>
      <dgm:spPr/>
    </dgm:pt>
    <dgm:pt modelId="{D3313D22-2BDB-43F1-B10A-005E195D7916}" type="pres">
      <dgm:prSet presAssocID="{2FD0BB5B-BFD2-49A0-8B29-62BCF907F586}" presName="hierChild3" presStyleCnt="0"/>
      <dgm:spPr/>
    </dgm:pt>
    <dgm:pt modelId="{34714CD9-8554-41A4-8A99-DC2A90EAD301}" type="pres">
      <dgm:prSet presAssocID="{F8D95428-BE39-4D04-9A59-823DC3299919}" presName="Name19" presStyleLbl="parChTrans1D3" presStyleIdx="0" presStyleCnt="2"/>
      <dgm:spPr/>
    </dgm:pt>
    <dgm:pt modelId="{3972DEB1-95FE-485D-BAC2-F22D69926E40}" type="pres">
      <dgm:prSet presAssocID="{2D1B71F9-CF47-4085-8772-1313EAF0235E}" presName="Name21" presStyleCnt="0"/>
      <dgm:spPr/>
    </dgm:pt>
    <dgm:pt modelId="{F71D561C-0DDB-4C04-8B68-3F487578F1C0}" type="pres">
      <dgm:prSet presAssocID="{2D1B71F9-CF47-4085-8772-1313EAF0235E}" presName="level2Shape" presStyleLbl="node3" presStyleIdx="0" presStyleCnt="2"/>
      <dgm:spPr/>
    </dgm:pt>
    <dgm:pt modelId="{136A549A-B8F9-4DA2-AAD3-4C36BACF8F5B}" type="pres">
      <dgm:prSet presAssocID="{2D1B71F9-CF47-4085-8772-1313EAF0235E}" presName="hierChild3" presStyleCnt="0"/>
      <dgm:spPr/>
    </dgm:pt>
    <dgm:pt modelId="{F878A5AF-0DCC-4F80-89CE-2C64F6052DD3}" type="pres">
      <dgm:prSet presAssocID="{4888104A-42EC-4953-88B1-03F3CD7E9AC4}" presName="Name19" presStyleLbl="parChTrans1D4" presStyleIdx="0" presStyleCnt="4"/>
      <dgm:spPr/>
    </dgm:pt>
    <dgm:pt modelId="{B1FAF417-2A11-4226-8871-98E01CFF128F}" type="pres">
      <dgm:prSet presAssocID="{9462A69F-8D39-4D90-8C64-CA3D9BA2A376}" presName="Name21" presStyleCnt="0"/>
      <dgm:spPr/>
    </dgm:pt>
    <dgm:pt modelId="{84D21B78-1A21-4E6B-9215-2E9C9E147242}" type="pres">
      <dgm:prSet presAssocID="{9462A69F-8D39-4D90-8C64-CA3D9BA2A376}" presName="level2Shape" presStyleLbl="node4" presStyleIdx="0" presStyleCnt="4"/>
      <dgm:spPr/>
    </dgm:pt>
    <dgm:pt modelId="{C0CD4126-026A-4548-8C8F-A274D273352A}" type="pres">
      <dgm:prSet presAssocID="{9462A69F-8D39-4D90-8C64-CA3D9BA2A376}" presName="hierChild3" presStyleCnt="0"/>
      <dgm:spPr/>
    </dgm:pt>
    <dgm:pt modelId="{150CDBB3-EC7B-43AD-89A7-C9020CD3B258}" type="pres">
      <dgm:prSet presAssocID="{C585373E-FF53-4CC5-B223-8425AF080C96}" presName="Name19" presStyleLbl="parChTrans1D4" presStyleIdx="1" presStyleCnt="4"/>
      <dgm:spPr/>
    </dgm:pt>
    <dgm:pt modelId="{710C8CEC-DAA8-4F19-8943-C56F47C13A3A}" type="pres">
      <dgm:prSet presAssocID="{9CC5FB74-2FEB-466E-8AE9-A3A870A3A198}" presName="Name21" presStyleCnt="0"/>
      <dgm:spPr/>
    </dgm:pt>
    <dgm:pt modelId="{3F663C5C-D60D-48BC-9275-BAF501F8398D}" type="pres">
      <dgm:prSet presAssocID="{9CC5FB74-2FEB-466E-8AE9-A3A870A3A198}" presName="level2Shape" presStyleLbl="node4" presStyleIdx="1" presStyleCnt="4"/>
      <dgm:spPr/>
    </dgm:pt>
    <dgm:pt modelId="{FF651411-23AC-4250-B35B-059676B8B62E}" type="pres">
      <dgm:prSet presAssocID="{9CC5FB74-2FEB-466E-8AE9-A3A870A3A198}" presName="hierChild3" presStyleCnt="0"/>
      <dgm:spPr/>
    </dgm:pt>
    <dgm:pt modelId="{99182F8A-AB9E-42AF-8F1D-05D5498ED86D}" type="pres">
      <dgm:prSet presAssocID="{AAC8F977-A629-40A9-85C0-FB9422FF6EC6}" presName="Name19" presStyleLbl="parChTrans1D3" presStyleIdx="1" presStyleCnt="2"/>
      <dgm:spPr/>
    </dgm:pt>
    <dgm:pt modelId="{D1F50618-715E-4346-8C42-C57EE95CE783}" type="pres">
      <dgm:prSet presAssocID="{3A800D8F-5ECF-46D8-AFE5-8CA8F3565CF4}" presName="Name21" presStyleCnt="0"/>
      <dgm:spPr/>
    </dgm:pt>
    <dgm:pt modelId="{823F2651-383A-4DBE-8DFD-A91BE7766447}" type="pres">
      <dgm:prSet presAssocID="{3A800D8F-5ECF-46D8-AFE5-8CA8F3565CF4}" presName="level2Shape" presStyleLbl="node3" presStyleIdx="1" presStyleCnt="2"/>
      <dgm:spPr/>
    </dgm:pt>
    <dgm:pt modelId="{668D7D5A-1EBF-4D01-9D7B-FE2A6356D685}" type="pres">
      <dgm:prSet presAssocID="{3A800D8F-5ECF-46D8-AFE5-8CA8F3565CF4}" presName="hierChild3" presStyleCnt="0"/>
      <dgm:spPr/>
    </dgm:pt>
    <dgm:pt modelId="{AA95159C-AE69-423F-99B3-7792032C6E36}" type="pres">
      <dgm:prSet presAssocID="{02662F9B-AFB6-426E-BEB1-4A71C4777D46}" presName="Name19" presStyleLbl="parChTrans1D4" presStyleIdx="2" presStyleCnt="4"/>
      <dgm:spPr/>
    </dgm:pt>
    <dgm:pt modelId="{8D4281CD-7BD0-4AD9-9A54-A416D2334F71}" type="pres">
      <dgm:prSet presAssocID="{63E99511-F717-4AEE-9800-5C1865DAAF15}" presName="Name21" presStyleCnt="0"/>
      <dgm:spPr/>
    </dgm:pt>
    <dgm:pt modelId="{EA4DE718-30B4-4CD7-A6A9-5B1A3F102B46}" type="pres">
      <dgm:prSet presAssocID="{63E99511-F717-4AEE-9800-5C1865DAAF15}" presName="level2Shape" presStyleLbl="node4" presStyleIdx="2" presStyleCnt="4"/>
      <dgm:spPr/>
    </dgm:pt>
    <dgm:pt modelId="{DD291B3E-15F1-4834-970B-54A3B1FBB1BF}" type="pres">
      <dgm:prSet presAssocID="{63E99511-F717-4AEE-9800-5C1865DAAF15}" presName="hierChild3" presStyleCnt="0"/>
      <dgm:spPr/>
    </dgm:pt>
    <dgm:pt modelId="{60F964CE-A4A9-45CC-BBE5-F72F1CC28766}" type="pres">
      <dgm:prSet presAssocID="{822EF7A6-8A93-42D9-8176-DC69172C032C}" presName="Name19" presStyleLbl="parChTrans1D4" presStyleIdx="3" presStyleCnt="4"/>
      <dgm:spPr/>
    </dgm:pt>
    <dgm:pt modelId="{C3CA1F98-D643-445E-A2C4-C19547FB1BC9}" type="pres">
      <dgm:prSet presAssocID="{8E87210A-E7B5-479B-9CEA-89F7D716E07B}" presName="Name21" presStyleCnt="0"/>
      <dgm:spPr/>
    </dgm:pt>
    <dgm:pt modelId="{DC23B702-238D-4520-A0AD-FEB919ABFC6A}" type="pres">
      <dgm:prSet presAssocID="{8E87210A-E7B5-479B-9CEA-89F7D716E07B}" presName="level2Shape" presStyleLbl="node4" presStyleIdx="3" presStyleCnt="4"/>
      <dgm:spPr/>
    </dgm:pt>
    <dgm:pt modelId="{80236BB5-427E-4E28-93AA-DAA2D7985602}" type="pres">
      <dgm:prSet presAssocID="{8E87210A-E7B5-479B-9CEA-89F7D716E07B}" presName="hierChild3" presStyleCnt="0"/>
      <dgm:spPr/>
    </dgm:pt>
    <dgm:pt modelId="{0C02F93A-20CD-4FAA-8CA0-565DF5B1CA5D}" type="pres">
      <dgm:prSet presAssocID="{92477DA6-9F60-4648-954E-CCA7360DC8B4}" presName="bgShapesFlow" presStyleCnt="0"/>
      <dgm:spPr/>
    </dgm:pt>
  </dgm:ptLst>
  <dgm:cxnLst>
    <dgm:cxn modelId="{25BB1303-8C3B-48E8-AE0C-F8EEB8B111FA}" type="presOf" srcId="{C882191B-8AF1-4334-BA49-670DA5A855AF}" destId="{A00A96B8-782C-4E8C-842B-47935C3EDB56}" srcOrd="0" destOrd="0" presId="urn:microsoft.com/office/officeart/2005/8/layout/hierarchy6"/>
    <dgm:cxn modelId="{6E109818-C8BC-49ED-A757-A00475075D0E}" type="presOf" srcId="{8E87210A-E7B5-479B-9CEA-89F7D716E07B}" destId="{DC23B702-238D-4520-A0AD-FEB919ABFC6A}" srcOrd="0" destOrd="0" presId="urn:microsoft.com/office/officeart/2005/8/layout/hierarchy6"/>
    <dgm:cxn modelId="{FE03861E-6004-4297-9514-DFEE85401C6B}" type="presOf" srcId="{63E99511-F717-4AEE-9800-5C1865DAAF15}" destId="{EA4DE718-30B4-4CD7-A6A9-5B1A3F102B46}" srcOrd="0" destOrd="0" presId="urn:microsoft.com/office/officeart/2005/8/layout/hierarchy6"/>
    <dgm:cxn modelId="{0F66CB23-7A55-489E-A607-D50F6868E558}" srcId="{2D1B71F9-CF47-4085-8772-1313EAF0235E}" destId="{9CC5FB74-2FEB-466E-8AE9-A3A870A3A198}" srcOrd="1" destOrd="0" parTransId="{C585373E-FF53-4CC5-B223-8425AF080C96}" sibTransId="{6DB9DA78-9DCD-449F-B9AE-59D7071AF125}"/>
    <dgm:cxn modelId="{04751124-0238-4C07-9265-D9CF772F75F1}" type="presOf" srcId="{92477DA6-9F60-4648-954E-CCA7360DC8B4}" destId="{298B99D5-9DDE-4F34-9AC5-96A2FB5BC8D3}" srcOrd="0" destOrd="0" presId="urn:microsoft.com/office/officeart/2005/8/layout/hierarchy6"/>
    <dgm:cxn modelId="{B1490128-8534-45CF-978F-7585444049F0}" srcId="{2FD0BB5B-BFD2-49A0-8B29-62BCF907F586}" destId="{3A800D8F-5ECF-46D8-AFE5-8CA8F3565CF4}" srcOrd="1" destOrd="0" parTransId="{AAC8F977-A629-40A9-85C0-FB9422FF6EC6}" sibTransId="{F12AFBE0-E60C-453C-AB89-73A5191BE7E0}"/>
    <dgm:cxn modelId="{47D5433C-AAEA-4D2D-8613-7218CCD3B35A}" type="presOf" srcId="{AAC8F977-A629-40A9-85C0-FB9422FF6EC6}" destId="{99182F8A-AB9E-42AF-8F1D-05D5498ED86D}" srcOrd="0" destOrd="0" presId="urn:microsoft.com/office/officeart/2005/8/layout/hierarchy6"/>
    <dgm:cxn modelId="{B31C7A5B-4FFC-4AFC-AC86-B158FCCC517C}" type="presOf" srcId="{2D1B71F9-CF47-4085-8772-1313EAF0235E}" destId="{F71D561C-0DDB-4C04-8B68-3F487578F1C0}" srcOrd="0" destOrd="0" presId="urn:microsoft.com/office/officeart/2005/8/layout/hierarchy6"/>
    <dgm:cxn modelId="{C479A263-0D86-4049-9F9E-3260CD53DD82}" type="presOf" srcId="{4888104A-42EC-4953-88B1-03F3CD7E9AC4}" destId="{F878A5AF-0DCC-4F80-89CE-2C64F6052DD3}" srcOrd="0" destOrd="0" presId="urn:microsoft.com/office/officeart/2005/8/layout/hierarchy6"/>
    <dgm:cxn modelId="{115B4E6C-9190-4B29-9CFB-EBA21CF954E0}" type="presOf" srcId="{2FD0BB5B-BFD2-49A0-8B29-62BCF907F586}" destId="{2B3A102F-A8C4-4CA0-A6E6-F5865DB14B75}" srcOrd="0" destOrd="0" presId="urn:microsoft.com/office/officeart/2005/8/layout/hierarchy6"/>
    <dgm:cxn modelId="{2DDA654D-B2EE-4F04-9F8C-2ADE33F1511D}" type="presOf" srcId="{9462A69F-8D39-4D90-8C64-CA3D9BA2A376}" destId="{84D21B78-1A21-4E6B-9215-2E9C9E147242}" srcOrd="0" destOrd="0" presId="urn:microsoft.com/office/officeart/2005/8/layout/hierarchy6"/>
    <dgm:cxn modelId="{3249C54E-596B-4D20-A72B-530ED2C082E3}" type="presOf" srcId="{9CC5FB74-2FEB-466E-8AE9-A3A870A3A198}" destId="{3F663C5C-D60D-48BC-9275-BAF501F8398D}" srcOrd="0" destOrd="0" presId="urn:microsoft.com/office/officeart/2005/8/layout/hierarchy6"/>
    <dgm:cxn modelId="{F3E3518B-622A-4186-9CFD-EB3F3D1AD3D9}" srcId="{C882191B-8AF1-4334-BA49-670DA5A855AF}" destId="{2FD0BB5B-BFD2-49A0-8B29-62BCF907F586}" srcOrd="0" destOrd="0" parTransId="{3B84DC5A-BC6A-468B-9BEF-F6068BCA53CE}" sibTransId="{BF3808B7-9592-4068-B593-2AC793E1D253}"/>
    <dgm:cxn modelId="{F09E0E8D-B39A-4F61-81EC-040AE43C830B}" type="presOf" srcId="{822EF7A6-8A93-42D9-8176-DC69172C032C}" destId="{60F964CE-A4A9-45CC-BBE5-F72F1CC28766}" srcOrd="0" destOrd="0" presId="urn:microsoft.com/office/officeart/2005/8/layout/hierarchy6"/>
    <dgm:cxn modelId="{EEBEFE8F-3CD1-4320-A443-39CB89EFCB59}" srcId="{92477DA6-9F60-4648-954E-CCA7360DC8B4}" destId="{C882191B-8AF1-4334-BA49-670DA5A855AF}" srcOrd="0" destOrd="0" parTransId="{AF64ED67-F230-4487-BA85-F6D1508A0422}" sibTransId="{65910FFA-B20C-42B2-B438-5C1DFC7D645A}"/>
    <dgm:cxn modelId="{F4E36F9A-AA2B-41FA-A219-706876E55766}" type="presOf" srcId="{F8D95428-BE39-4D04-9A59-823DC3299919}" destId="{34714CD9-8554-41A4-8A99-DC2A90EAD301}" srcOrd="0" destOrd="0" presId="urn:microsoft.com/office/officeart/2005/8/layout/hierarchy6"/>
    <dgm:cxn modelId="{B02E159D-E7D4-4A56-8AD4-11FED0C08B34}" srcId="{2D1B71F9-CF47-4085-8772-1313EAF0235E}" destId="{9462A69F-8D39-4D90-8C64-CA3D9BA2A376}" srcOrd="0" destOrd="0" parTransId="{4888104A-42EC-4953-88B1-03F3CD7E9AC4}" sibTransId="{EBB3A322-006A-494E-8C86-AA3A64829D15}"/>
    <dgm:cxn modelId="{104DB3A8-B93F-4813-99A6-EB2B6887FF6E}" srcId="{2FD0BB5B-BFD2-49A0-8B29-62BCF907F586}" destId="{2D1B71F9-CF47-4085-8772-1313EAF0235E}" srcOrd="0" destOrd="0" parTransId="{F8D95428-BE39-4D04-9A59-823DC3299919}" sibTransId="{3BF26AFC-A373-4666-8FEB-52AD43A0852E}"/>
    <dgm:cxn modelId="{1B1D0BB3-F224-4AA1-BC2C-569EDD8C3FB6}" type="presOf" srcId="{02662F9B-AFB6-426E-BEB1-4A71C4777D46}" destId="{AA95159C-AE69-423F-99B3-7792032C6E36}" srcOrd="0" destOrd="0" presId="urn:microsoft.com/office/officeart/2005/8/layout/hierarchy6"/>
    <dgm:cxn modelId="{52226EC9-CEFE-44F7-A7D6-EC7DBC7FBD59}" srcId="{3A800D8F-5ECF-46D8-AFE5-8CA8F3565CF4}" destId="{63E99511-F717-4AEE-9800-5C1865DAAF15}" srcOrd="0" destOrd="0" parTransId="{02662F9B-AFB6-426E-BEB1-4A71C4777D46}" sibTransId="{302CC842-F070-4395-A8A8-8D233B69B7F7}"/>
    <dgm:cxn modelId="{3D0379E2-EDC1-44F8-8E07-8C6BBC0C5EA9}" type="presOf" srcId="{3B84DC5A-BC6A-468B-9BEF-F6068BCA53CE}" destId="{1803976D-3A27-4A6D-891E-2B584CCA7E70}" srcOrd="0" destOrd="0" presId="urn:microsoft.com/office/officeart/2005/8/layout/hierarchy6"/>
    <dgm:cxn modelId="{A82908E3-5BBD-4FB9-AF72-E0A000A85AC0}" srcId="{3A800D8F-5ECF-46D8-AFE5-8CA8F3565CF4}" destId="{8E87210A-E7B5-479B-9CEA-89F7D716E07B}" srcOrd="1" destOrd="0" parTransId="{822EF7A6-8A93-42D9-8176-DC69172C032C}" sibTransId="{92EC748F-F958-4A90-97CB-9D930F76D22F}"/>
    <dgm:cxn modelId="{955AB2F9-612A-437E-B535-6202067404A9}" type="presOf" srcId="{C585373E-FF53-4CC5-B223-8425AF080C96}" destId="{150CDBB3-EC7B-43AD-89A7-C9020CD3B258}" srcOrd="0" destOrd="0" presId="urn:microsoft.com/office/officeart/2005/8/layout/hierarchy6"/>
    <dgm:cxn modelId="{D85028FF-B67E-4AA9-B57E-13F216C8779D}" type="presOf" srcId="{3A800D8F-5ECF-46D8-AFE5-8CA8F3565CF4}" destId="{823F2651-383A-4DBE-8DFD-A91BE7766447}" srcOrd="0" destOrd="0" presId="urn:microsoft.com/office/officeart/2005/8/layout/hierarchy6"/>
    <dgm:cxn modelId="{46E269EA-1844-4F90-A6BA-381AA251329C}" type="presParOf" srcId="{298B99D5-9DDE-4F34-9AC5-96A2FB5BC8D3}" destId="{584EA493-1A25-4439-AB79-D1F32EBABCE5}" srcOrd="0" destOrd="0" presId="urn:microsoft.com/office/officeart/2005/8/layout/hierarchy6"/>
    <dgm:cxn modelId="{B56B4C3B-75EE-4161-B473-1F903B6F0192}" type="presParOf" srcId="{584EA493-1A25-4439-AB79-D1F32EBABCE5}" destId="{BACFF978-A785-4421-B79F-84FA83083CB1}" srcOrd="0" destOrd="0" presId="urn:microsoft.com/office/officeart/2005/8/layout/hierarchy6"/>
    <dgm:cxn modelId="{FBA01E8A-7799-4A43-8A11-674EC0C5536D}" type="presParOf" srcId="{BACFF978-A785-4421-B79F-84FA83083CB1}" destId="{7CBC4F5C-8C85-4CA1-A6D7-FFB7DFD742D8}" srcOrd="0" destOrd="0" presId="urn:microsoft.com/office/officeart/2005/8/layout/hierarchy6"/>
    <dgm:cxn modelId="{0E0C32A5-E3CB-42A0-A231-CC274033098D}" type="presParOf" srcId="{7CBC4F5C-8C85-4CA1-A6D7-FFB7DFD742D8}" destId="{A00A96B8-782C-4E8C-842B-47935C3EDB56}" srcOrd="0" destOrd="0" presId="urn:microsoft.com/office/officeart/2005/8/layout/hierarchy6"/>
    <dgm:cxn modelId="{6807C030-EABC-485B-BF95-9CBA0AA6D847}" type="presParOf" srcId="{7CBC4F5C-8C85-4CA1-A6D7-FFB7DFD742D8}" destId="{FD16413F-3C75-4B30-A585-83BAF5BBFE6A}" srcOrd="1" destOrd="0" presId="urn:microsoft.com/office/officeart/2005/8/layout/hierarchy6"/>
    <dgm:cxn modelId="{4497FE26-86FB-4B88-BC3B-A1BF46ABA40F}" type="presParOf" srcId="{FD16413F-3C75-4B30-A585-83BAF5BBFE6A}" destId="{1803976D-3A27-4A6D-891E-2B584CCA7E70}" srcOrd="0" destOrd="0" presId="urn:microsoft.com/office/officeart/2005/8/layout/hierarchy6"/>
    <dgm:cxn modelId="{E8518176-6F55-4D7C-AC92-FC9713CF5192}" type="presParOf" srcId="{FD16413F-3C75-4B30-A585-83BAF5BBFE6A}" destId="{1446630A-8445-4209-8A8E-368170161C31}" srcOrd="1" destOrd="0" presId="urn:microsoft.com/office/officeart/2005/8/layout/hierarchy6"/>
    <dgm:cxn modelId="{91CEAC03-31D7-4738-9FED-646B8626E61C}" type="presParOf" srcId="{1446630A-8445-4209-8A8E-368170161C31}" destId="{2B3A102F-A8C4-4CA0-A6E6-F5865DB14B75}" srcOrd="0" destOrd="0" presId="urn:microsoft.com/office/officeart/2005/8/layout/hierarchy6"/>
    <dgm:cxn modelId="{B64ED56A-3E44-469F-B7D0-6B75AFEEADB8}" type="presParOf" srcId="{1446630A-8445-4209-8A8E-368170161C31}" destId="{D3313D22-2BDB-43F1-B10A-005E195D7916}" srcOrd="1" destOrd="0" presId="urn:microsoft.com/office/officeart/2005/8/layout/hierarchy6"/>
    <dgm:cxn modelId="{97C15B59-1BC3-42EB-B8E8-09FCEF3C10BA}" type="presParOf" srcId="{D3313D22-2BDB-43F1-B10A-005E195D7916}" destId="{34714CD9-8554-41A4-8A99-DC2A90EAD301}" srcOrd="0" destOrd="0" presId="urn:microsoft.com/office/officeart/2005/8/layout/hierarchy6"/>
    <dgm:cxn modelId="{08DAF9CD-3D7A-447A-9FB4-28DF01541898}" type="presParOf" srcId="{D3313D22-2BDB-43F1-B10A-005E195D7916}" destId="{3972DEB1-95FE-485D-BAC2-F22D69926E40}" srcOrd="1" destOrd="0" presId="urn:microsoft.com/office/officeart/2005/8/layout/hierarchy6"/>
    <dgm:cxn modelId="{A6CD39B9-53E8-42E2-8B69-AE552D55DB74}" type="presParOf" srcId="{3972DEB1-95FE-485D-BAC2-F22D69926E40}" destId="{F71D561C-0DDB-4C04-8B68-3F487578F1C0}" srcOrd="0" destOrd="0" presId="urn:microsoft.com/office/officeart/2005/8/layout/hierarchy6"/>
    <dgm:cxn modelId="{728C085B-7B01-4636-8FD5-0F061BDD5F5B}" type="presParOf" srcId="{3972DEB1-95FE-485D-BAC2-F22D69926E40}" destId="{136A549A-B8F9-4DA2-AAD3-4C36BACF8F5B}" srcOrd="1" destOrd="0" presId="urn:microsoft.com/office/officeart/2005/8/layout/hierarchy6"/>
    <dgm:cxn modelId="{7A41A7CD-7845-42DF-863A-CC2D331E6D10}" type="presParOf" srcId="{136A549A-B8F9-4DA2-AAD3-4C36BACF8F5B}" destId="{F878A5AF-0DCC-4F80-89CE-2C64F6052DD3}" srcOrd="0" destOrd="0" presId="urn:microsoft.com/office/officeart/2005/8/layout/hierarchy6"/>
    <dgm:cxn modelId="{8D14F275-A81A-49B8-8695-2031F6360B7E}" type="presParOf" srcId="{136A549A-B8F9-4DA2-AAD3-4C36BACF8F5B}" destId="{B1FAF417-2A11-4226-8871-98E01CFF128F}" srcOrd="1" destOrd="0" presId="urn:microsoft.com/office/officeart/2005/8/layout/hierarchy6"/>
    <dgm:cxn modelId="{4AE028A0-4CA3-45A2-964A-2E1BDD09CE4B}" type="presParOf" srcId="{B1FAF417-2A11-4226-8871-98E01CFF128F}" destId="{84D21B78-1A21-4E6B-9215-2E9C9E147242}" srcOrd="0" destOrd="0" presId="urn:microsoft.com/office/officeart/2005/8/layout/hierarchy6"/>
    <dgm:cxn modelId="{963E106E-D408-40A5-BFCB-16FFB10545D4}" type="presParOf" srcId="{B1FAF417-2A11-4226-8871-98E01CFF128F}" destId="{C0CD4126-026A-4548-8C8F-A274D273352A}" srcOrd="1" destOrd="0" presId="urn:microsoft.com/office/officeart/2005/8/layout/hierarchy6"/>
    <dgm:cxn modelId="{BB9B1DA9-E4C6-4E70-926B-EC3FABDEC227}" type="presParOf" srcId="{136A549A-B8F9-4DA2-AAD3-4C36BACF8F5B}" destId="{150CDBB3-EC7B-43AD-89A7-C9020CD3B258}" srcOrd="2" destOrd="0" presId="urn:microsoft.com/office/officeart/2005/8/layout/hierarchy6"/>
    <dgm:cxn modelId="{86BB873A-0F57-4D2C-9FE4-0528924342AA}" type="presParOf" srcId="{136A549A-B8F9-4DA2-AAD3-4C36BACF8F5B}" destId="{710C8CEC-DAA8-4F19-8943-C56F47C13A3A}" srcOrd="3" destOrd="0" presId="urn:microsoft.com/office/officeart/2005/8/layout/hierarchy6"/>
    <dgm:cxn modelId="{4384C7A4-5698-4E31-B750-FADAED92ECBD}" type="presParOf" srcId="{710C8CEC-DAA8-4F19-8943-C56F47C13A3A}" destId="{3F663C5C-D60D-48BC-9275-BAF501F8398D}" srcOrd="0" destOrd="0" presId="urn:microsoft.com/office/officeart/2005/8/layout/hierarchy6"/>
    <dgm:cxn modelId="{E8FEBA05-E968-412D-B024-1EF69697BABB}" type="presParOf" srcId="{710C8CEC-DAA8-4F19-8943-C56F47C13A3A}" destId="{FF651411-23AC-4250-B35B-059676B8B62E}" srcOrd="1" destOrd="0" presId="urn:microsoft.com/office/officeart/2005/8/layout/hierarchy6"/>
    <dgm:cxn modelId="{6309A4BD-DD67-411B-8CC6-EABF88938FA8}" type="presParOf" srcId="{D3313D22-2BDB-43F1-B10A-005E195D7916}" destId="{99182F8A-AB9E-42AF-8F1D-05D5498ED86D}" srcOrd="2" destOrd="0" presId="urn:microsoft.com/office/officeart/2005/8/layout/hierarchy6"/>
    <dgm:cxn modelId="{FA6C4C42-E40D-43CC-9CFC-D3B2C1E77AAF}" type="presParOf" srcId="{D3313D22-2BDB-43F1-B10A-005E195D7916}" destId="{D1F50618-715E-4346-8C42-C57EE95CE783}" srcOrd="3" destOrd="0" presId="urn:microsoft.com/office/officeart/2005/8/layout/hierarchy6"/>
    <dgm:cxn modelId="{8B7648D9-C4B5-42AA-BD60-9EA5285A4AFB}" type="presParOf" srcId="{D1F50618-715E-4346-8C42-C57EE95CE783}" destId="{823F2651-383A-4DBE-8DFD-A91BE7766447}" srcOrd="0" destOrd="0" presId="urn:microsoft.com/office/officeart/2005/8/layout/hierarchy6"/>
    <dgm:cxn modelId="{3A3C928B-A7FE-49B9-A3F5-2F8FDF70DD73}" type="presParOf" srcId="{D1F50618-715E-4346-8C42-C57EE95CE783}" destId="{668D7D5A-1EBF-4D01-9D7B-FE2A6356D685}" srcOrd="1" destOrd="0" presId="urn:microsoft.com/office/officeart/2005/8/layout/hierarchy6"/>
    <dgm:cxn modelId="{4345C804-4821-4E81-8B2B-B79DF821AAFE}" type="presParOf" srcId="{668D7D5A-1EBF-4D01-9D7B-FE2A6356D685}" destId="{AA95159C-AE69-423F-99B3-7792032C6E36}" srcOrd="0" destOrd="0" presId="urn:microsoft.com/office/officeart/2005/8/layout/hierarchy6"/>
    <dgm:cxn modelId="{465DE36A-8AAA-4CA8-A680-36E868038BB1}" type="presParOf" srcId="{668D7D5A-1EBF-4D01-9D7B-FE2A6356D685}" destId="{8D4281CD-7BD0-4AD9-9A54-A416D2334F71}" srcOrd="1" destOrd="0" presId="urn:microsoft.com/office/officeart/2005/8/layout/hierarchy6"/>
    <dgm:cxn modelId="{A133FA47-ADA5-40C3-9B5E-5286148976A9}" type="presParOf" srcId="{8D4281CD-7BD0-4AD9-9A54-A416D2334F71}" destId="{EA4DE718-30B4-4CD7-A6A9-5B1A3F102B46}" srcOrd="0" destOrd="0" presId="urn:microsoft.com/office/officeart/2005/8/layout/hierarchy6"/>
    <dgm:cxn modelId="{281B2A54-54ED-4981-A027-3987914C2B8E}" type="presParOf" srcId="{8D4281CD-7BD0-4AD9-9A54-A416D2334F71}" destId="{DD291B3E-15F1-4834-970B-54A3B1FBB1BF}" srcOrd="1" destOrd="0" presId="urn:microsoft.com/office/officeart/2005/8/layout/hierarchy6"/>
    <dgm:cxn modelId="{DFD46C53-4242-4181-B32E-BECC7B84D79E}" type="presParOf" srcId="{668D7D5A-1EBF-4D01-9D7B-FE2A6356D685}" destId="{60F964CE-A4A9-45CC-BBE5-F72F1CC28766}" srcOrd="2" destOrd="0" presId="urn:microsoft.com/office/officeart/2005/8/layout/hierarchy6"/>
    <dgm:cxn modelId="{1D6E571C-A3B0-448E-BD6B-4212A88678A9}" type="presParOf" srcId="{668D7D5A-1EBF-4D01-9D7B-FE2A6356D685}" destId="{C3CA1F98-D643-445E-A2C4-C19547FB1BC9}" srcOrd="3" destOrd="0" presId="urn:microsoft.com/office/officeart/2005/8/layout/hierarchy6"/>
    <dgm:cxn modelId="{287F3A22-8634-4DAD-AE4C-36D367B460AF}" type="presParOf" srcId="{C3CA1F98-D643-445E-A2C4-C19547FB1BC9}" destId="{DC23B702-238D-4520-A0AD-FEB919ABFC6A}" srcOrd="0" destOrd="0" presId="urn:microsoft.com/office/officeart/2005/8/layout/hierarchy6"/>
    <dgm:cxn modelId="{FFBA42B5-0B2F-465E-922B-C5B276ECE741}" type="presParOf" srcId="{C3CA1F98-D643-445E-A2C4-C19547FB1BC9}" destId="{80236BB5-427E-4E28-93AA-DAA2D7985602}" srcOrd="1" destOrd="0" presId="urn:microsoft.com/office/officeart/2005/8/layout/hierarchy6"/>
    <dgm:cxn modelId="{6A17AA87-9C90-49A1-971E-C097DF52617B}" type="presParOf" srcId="{298B99D5-9DDE-4F34-9AC5-96A2FB5BC8D3}" destId="{0C02F93A-20CD-4FAA-8CA0-565DF5B1CA5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27F4B-2ABB-468F-81D0-8737E5DAAAA1}"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GB"/>
        </a:p>
      </dgm:t>
    </dgm:pt>
    <dgm:pt modelId="{189329B8-FEDF-414C-A7E3-1FF92EF81B56}">
      <dgm:prSet phldrT="[Text]" custT="1"/>
      <dgm:spPr>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b="1" kern="1200" dirty="0">
              <a:solidFill>
                <a:srgbClr val="000000">
                  <a:hueOff val="0"/>
                  <a:satOff val="0"/>
                  <a:lumOff val="0"/>
                  <a:alphaOff val="0"/>
                </a:srgbClr>
              </a:solidFill>
              <a:latin typeface="Arial"/>
              <a:ea typeface="ＭＳ Ｐゴシック"/>
              <a:cs typeface="ＭＳ Ｐゴシック"/>
            </a:rPr>
            <a:t>258</a:t>
          </a:r>
          <a:r>
            <a:rPr lang="en-GB" sz="1400" kern="1200" dirty="0">
              <a:solidFill>
                <a:srgbClr val="000000">
                  <a:hueOff val="0"/>
                  <a:satOff val="0"/>
                  <a:lumOff val="0"/>
                  <a:alphaOff val="0"/>
                </a:srgbClr>
              </a:solidFill>
              <a:latin typeface="Arial"/>
              <a:ea typeface="ＭＳ Ｐゴシック"/>
              <a:cs typeface="ＭＳ Ｐゴシック"/>
            </a:rPr>
            <a:t> Collisions</a:t>
          </a:r>
        </a:p>
      </dgm:t>
    </dgm:pt>
    <dgm:pt modelId="{8749E36C-4C50-4687-8972-E6E7688AEB73}" type="parTrans" cxnId="{40E6EAB2-2665-4331-B6DB-8C215776F033}">
      <dgm:prSet/>
      <dgm:spPr/>
      <dgm:t>
        <a:bodyPr/>
        <a:lstStyle/>
        <a:p>
          <a:endParaRPr lang="en-GB"/>
        </a:p>
      </dgm:t>
    </dgm:pt>
    <dgm:pt modelId="{A9FCFEEF-F5F3-43E9-80BA-9F2FCED6F591}" type="sibTrans" cxnId="{40E6EAB2-2665-4331-B6DB-8C215776F033}">
      <dgm:prSet/>
      <dgm:spPr/>
      <dgm:t>
        <a:bodyPr/>
        <a:lstStyle/>
        <a:p>
          <a:endParaRPr lang="en-GB"/>
        </a:p>
      </dgm:t>
    </dgm:pt>
    <dgm:pt modelId="{F753C108-7E0E-4C15-9670-D4E5DA5E504C}">
      <dgm:prSet phldrT="[Text]" custT="1"/>
      <dgm:spPr>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b="1" kern="1200" dirty="0">
              <a:solidFill>
                <a:srgbClr val="000000">
                  <a:hueOff val="0"/>
                  <a:satOff val="0"/>
                  <a:lumOff val="0"/>
                  <a:alphaOff val="0"/>
                </a:srgbClr>
              </a:solidFill>
              <a:latin typeface="Arial"/>
              <a:ea typeface="ＭＳ Ｐゴシック"/>
              <a:cs typeface="ＭＳ Ｐゴシック"/>
            </a:rPr>
            <a:t>208</a:t>
          </a:r>
          <a:r>
            <a:rPr lang="en-GB" sz="1400" kern="1200" dirty="0">
              <a:solidFill>
                <a:srgbClr val="000000">
                  <a:hueOff val="0"/>
                  <a:satOff val="0"/>
                  <a:lumOff val="0"/>
                  <a:alphaOff val="0"/>
                </a:srgbClr>
              </a:solidFill>
              <a:latin typeface="Arial"/>
              <a:ea typeface="ＭＳ Ｐゴシック"/>
              <a:cs typeface="ＭＳ Ｐゴシック"/>
            </a:rPr>
            <a:t> Riders At Fault</a:t>
          </a:r>
        </a:p>
      </dgm:t>
    </dgm:pt>
    <dgm:pt modelId="{515AD5FD-3466-4224-9CB2-288E39A18F4B}" type="parTrans" cxnId="{EF15F31C-1A9F-4283-BF1D-0F9290F77D17}">
      <dgm:prSet/>
      <dgm:spPr/>
      <dgm:t>
        <a:bodyPr/>
        <a:lstStyle/>
        <a:p>
          <a:endParaRPr lang="en-GB"/>
        </a:p>
      </dgm:t>
    </dgm:pt>
    <dgm:pt modelId="{81B3D303-433C-4515-9FE9-01C5CEA209A2}" type="sibTrans" cxnId="{EF15F31C-1A9F-4283-BF1D-0F9290F77D17}">
      <dgm:prSet/>
      <dgm:spPr/>
      <dgm:t>
        <a:bodyPr/>
        <a:lstStyle/>
        <a:p>
          <a:endParaRPr lang="en-GB"/>
        </a:p>
      </dgm:t>
    </dgm:pt>
    <dgm:pt modelId="{94BD620F-E4FB-4269-AD55-9086975E252A}">
      <dgm:prSet phldrT="[Text]" custT="1"/>
      <dgm:spPr>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spcFirstLastPara="0" vert="horz" wrap="square" lIns="53340" tIns="53340" rIns="53340" bIns="53340" numCol="1" spcCol="1270" anchor="ctr" anchorCtr="0"/>
        <a:lstStyle/>
        <a:p>
          <a:r>
            <a:rPr lang="en-GB" sz="1400" b="1" kern="1200" dirty="0">
              <a:solidFill>
                <a:srgbClr val="000000">
                  <a:hueOff val="0"/>
                  <a:satOff val="0"/>
                  <a:lumOff val="0"/>
                  <a:alphaOff val="0"/>
                </a:srgbClr>
              </a:solidFill>
              <a:latin typeface="Arial"/>
              <a:ea typeface="ＭＳ Ｐゴシック"/>
              <a:cs typeface="ＭＳ Ｐゴシック"/>
            </a:rPr>
            <a:t>261</a:t>
          </a:r>
          <a:r>
            <a:rPr lang="en-GB" sz="1700" kern="1200" dirty="0"/>
            <a:t> </a:t>
          </a:r>
          <a:r>
            <a:rPr lang="en-GB" sz="1400" kern="1200" dirty="0">
              <a:solidFill>
                <a:srgbClr val="000000">
                  <a:hueOff val="0"/>
                  <a:satOff val="0"/>
                  <a:lumOff val="0"/>
                  <a:alphaOff val="0"/>
                </a:srgbClr>
              </a:solidFill>
              <a:latin typeface="Arial"/>
              <a:ea typeface="ＭＳ Ｐゴシック"/>
              <a:cs typeface="ＭＳ Ｐゴシック"/>
            </a:rPr>
            <a:t>Motorcycles</a:t>
          </a:r>
          <a:r>
            <a:rPr lang="en-GB" sz="1700" kern="1200" dirty="0"/>
            <a:t> </a:t>
          </a:r>
          <a:r>
            <a:rPr lang="en-GB" sz="1400" kern="1200" dirty="0">
              <a:solidFill>
                <a:srgbClr val="000000">
                  <a:hueOff val="0"/>
                  <a:satOff val="0"/>
                  <a:lumOff val="0"/>
                  <a:alphaOff val="0"/>
                </a:srgbClr>
              </a:solidFill>
              <a:latin typeface="Arial"/>
              <a:ea typeface="ＭＳ Ｐゴシック"/>
              <a:cs typeface="ＭＳ Ｐゴシック"/>
            </a:rPr>
            <a:t>Involved</a:t>
          </a:r>
        </a:p>
      </dgm:t>
    </dgm:pt>
    <dgm:pt modelId="{7EF55D7E-E2BA-4FEB-9F7D-4E5BAB1D9595}" type="parTrans" cxnId="{0793163B-C1C9-4AD4-9238-CE01488A840F}">
      <dgm:prSet/>
      <dgm:spPr/>
      <dgm:t>
        <a:bodyPr/>
        <a:lstStyle/>
        <a:p>
          <a:endParaRPr lang="en-GB"/>
        </a:p>
      </dgm:t>
    </dgm:pt>
    <dgm:pt modelId="{4865DD01-5A77-48EE-8230-DBA6E0D1ADF1}" type="sibTrans" cxnId="{0793163B-C1C9-4AD4-9238-CE01488A840F}">
      <dgm:prSet/>
      <dgm:spPr/>
      <dgm:t>
        <a:bodyPr/>
        <a:lstStyle/>
        <a:p>
          <a:endParaRPr lang="en-GB"/>
        </a:p>
      </dgm:t>
    </dgm:pt>
    <dgm:pt modelId="{8015D945-259D-4031-98D2-DBB3A12CB9D2}">
      <dgm:prSet phldrT="[Text]" custT="1"/>
      <dgm:spPr/>
      <dgm:t>
        <a:bodyPr spcFirstLastPara="0" vert="horz" wrap="square" lIns="53340" tIns="53340" rIns="53340" bIns="53340" numCol="1" spcCol="1270" anchor="ctr" anchorCtr="0"/>
        <a:lstStyle/>
        <a:p>
          <a:r>
            <a:rPr lang="en-GB" sz="1500" b="1" kern="1200" dirty="0"/>
            <a:t>203</a:t>
          </a:r>
          <a:r>
            <a:rPr lang="en-GB" sz="1500" kern="1200" dirty="0"/>
            <a:t> </a:t>
          </a:r>
          <a:r>
            <a:rPr lang="en-GB" sz="1400" kern="1200" dirty="0">
              <a:latin typeface="Arial"/>
              <a:ea typeface="ＭＳ Ｐゴシック"/>
              <a:cs typeface="ＭＳ Ｐゴシック"/>
            </a:rPr>
            <a:t>Males</a:t>
          </a:r>
        </a:p>
      </dgm:t>
    </dgm:pt>
    <dgm:pt modelId="{3354B019-122F-48C8-BADE-7AE40673130E}" type="parTrans" cxnId="{D3555D86-E56B-4F4A-B257-526C6D04F405}">
      <dgm:prSet/>
      <dgm:spPr/>
      <dgm:t>
        <a:bodyPr/>
        <a:lstStyle/>
        <a:p>
          <a:endParaRPr lang="en-GB"/>
        </a:p>
      </dgm:t>
    </dgm:pt>
    <dgm:pt modelId="{29AFEEBF-3D55-4135-A544-993F25A07FE7}" type="sibTrans" cxnId="{D3555D86-E56B-4F4A-B257-526C6D04F405}">
      <dgm:prSet/>
      <dgm:spPr/>
      <dgm:t>
        <a:bodyPr/>
        <a:lstStyle/>
        <a:p>
          <a:endParaRPr lang="en-GB"/>
        </a:p>
      </dgm:t>
    </dgm:pt>
    <dgm:pt modelId="{F7257342-4157-4B1F-8C4D-69AA54462F93}">
      <dgm:prSet phldrT="[Text]" custT="1"/>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b="1" kern="1200" dirty="0">
              <a:latin typeface="Arial"/>
              <a:ea typeface="ＭＳ Ｐゴシック"/>
              <a:cs typeface="ＭＳ Ｐゴシック"/>
            </a:rPr>
            <a:t>5</a:t>
          </a:r>
          <a:r>
            <a:rPr lang="en-GB" sz="1400" kern="1200" dirty="0">
              <a:latin typeface="Arial"/>
              <a:ea typeface="ＭＳ Ｐゴシック"/>
              <a:cs typeface="ＭＳ Ｐゴシック"/>
            </a:rPr>
            <a:t> Females</a:t>
          </a:r>
        </a:p>
      </dgm:t>
    </dgm:pt>
    <dgm:pt modelId="{D438731B-1B9B-4FE9-99F4-13E1CDF7858D}" type="parTrans" cxnId="{C390A521-AD26-47D7-A152-96B8D43DB828}">
      <dgm:prSet/>
      <dgm:spPr/>
      <dgm:t>
        <a:bodyPr/>
        <a:lstStyle/>
        <a:p>
          <a:endParaRPr lang="en-GB"/>
        </a:p>
      </dgm:t>
    </dgm:pt>
    <dgm:pt modelId="{02BBCDAF-E501-4DE2-94BE-83904952467B}" type="sibTrans" cxnId="{C390A521-AD26-47D7-A152-96B8D43DB828}">
      <dgm:prSet/>
      <dgm:spPr/>
      <dgm:t>
        <a:bodyPr/>
        <a:lstStyle/>
        <a:p>
          <a:endParaRPr lang="en-GB"/>
        </a:p>
      </dgm:t>
    </dgm:pt>
    <dgm:pt modelId="{C63BB54A-59C4-4561-A74A-9DA21321E1C4}">
      <dgm:prSet phldrT="[Text]" custT="1"/>
      <dgm:spPr/>
      <dgm:t>
        <a:bodyPr spcFirstLastPara="0" vert="horz" wrap="square" lIns="53340" tIns="53340" rIns="53340" bIns="53340" numCol="1" spcCol="1270" anchor="ctr" anchorCtr="0"/>
        <a:lstStyle/>
        <a:p>
          <a:r>
            <a:rPr lang="en-GB" sz="1400" b="1" kern="1200" dirty="0">
              <a:latin typeface="+mj-lt"/>
              <a:ea typeface="ＭＳ Ｐゴシック"/>
              <a:cs typeface="ＭＳ Ｐゴシック"/>
            </a:rPr>
            <a:t>117</a:t>
          </a:r>
          <a:r>
            <a:rPr lang="en-GB" sz="1400" kern="1200" dirty="0">
              <a:latin typeface="+mj-lt"/>
            </a:rPr>
            <a:t> Excessive Speed Contributory Factor</a:t>
          </a:r>
        </a:p>
      </dgm:t>
    </dgm:pt>
    <dgm:pt modelId="{522A1573-0871-44D2-B657-FDD77064B1B1}" type="parTrans" cxnId="{CCBE4E50-A59F-484A-899E-77901802AB47}">
      <dgm:prSet/>
      <dgm:spPr/>
      <dgm:t>
        <a:bodyPr/>
        <a:lstStyle/>
        <a:p>
          <a:endParaRPr lang="en-GB"/>
        </a:p>
      </dgm:t>
    </dgm:pt>
    <dgm:pt modelId="{95F9ADC7-2ED5-4FFE-8F5E-DC1968DF2623}" type="sibTrans" cxnId="{CCBE4E50-A59F-484A-899E-77901802AB47}">
      <dgm:prSet/>
      <dgm:spPr/>
      <dgm:t>
        <a:bodyPr/>
        <a:lstStyle/>
        <a:p>
          <a:endParaRPr lang="en-GB"/>
        </a:p>
      </dgm:t>
    </dgm:pt>
    <dgm:pt modelId="{6454208C-C754-455B-9964-AB420E31ED9A}">
      <dgm:prSet phldrT="[Text]" custT="1"/>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latin typeface="Arial"/>
              <a:ea typeface="ＭＳ Ｐゴシック"/>
              <a:cs typeface="ＭＳ Ｐゴシック"/>
            </a:rPr>
            <a:t>Age </a:t>
          </a:r>
          <a:r>
            <a:rPr lang="en-GB" sz="1400" b="1" kern="1200" dirty="0">
              <a:latin typeface="Arial"/>
              <a:ea typeface="ＭＳ Ｐゴシック"/>
              <a:cs typeface="ＭＳ Ｐゴシック"/>
            </a:rPr>
            <a:t>26-35</a:t>
          </a:r>
          <a:r>
            <a:rPr lang="en-GB" sz="1400" kern="1200" dirty="0">
              <a:latin typeface="Arial"/>
              <a:ea typeface="ＭＳ Ｐゴシック"/>
              <a:cs typeface="ＭＳ Ｐゴシック"/>
            </a:rPr>
            <a:t> (n=33)</a:t>
          </a:r>
        </a:p>
      </dgm:t>
    </dgm:pt>
    <dgm:pt modelId="{73EACC62-08A9-4B5D-8AFD-55477535BC9C}" type="parTrans" cxnId="{908800E1-6B8E-4E2B-A021-DBF3685B2DE6}">
      <dgm:prSet/>
      <dgm:spPr/>
      <dgm:t>
        <a:bodyPr/>
        <a:lstStyle/>
        <a:p>
          <a:endParaRPr lang="en-GB"/>
        </a:p>
      </dgm:t>
    </dgm:pt>
    <dgm:pt modelId="{132C6E28-6EDA-4B8B-BACF-5CC766699E19}" type="sibTrans" cxnId="{908800E1-6B8E-4E2B-A021-DBF3685B2DE6}">
      <dgm:prSet/>
      <dgm:spPr/>
      <dgm:t>
        <a:bodyPr/>
        <a:lstStyle/>
        <a:p>
          <a:endParaRPr lang="en-GB"/>
        </a:p>
      </dgm:t>
    </dgm:pt>
    <dgm:pt modelId="{C69368A7-6DBF-49C3-98D7-10273F947B5F}">
      <dgm:prSet phldrT="[Text]" custT="1"/>
      <dgm:spPr/>
      <dgm:t>
        <a:bodyPr spcFirstLastPara="0" vert="horz" wrap="square" lIns="53340" tIns="53340" rIns="53340" bIns="53340" numCol="1" spcCol="1270" anchor="ctr" anchorCtr="0"/>
        <a:lstStyle/>
        <a:p>
          <a:r>
            <a:rPr lang="en-GB" sz="1400" dirty="0"/>
            <a:t>Age </a:t>
          </a:r>
          <a:r>
            <a:rPr lang="en-GB" sz="1400" b="1" dirty="0"/>
            <a:t>46-55</a:t>
          </a:r>
          <a:r>
            <a:rPr lang="en-GB" sz="1400" dirty="0"/>
            <a:t> (n=24)</a:t>
          </a:r>
        </a:p>
      </dgm:t>
    </dgm:pt>
    <dgm:pt modelId="{55FA0C1D-3FC4-4317-A490-F88DF7F36BA3}" type="parTrans" cxnId="{34CB799B-DA59-491D-B0F2-F1AC5D08A4BD}">
      <dgm:prSet/>
      <dgm:spPr/>
      <dgm:t>
        <a:bodyPr/>
        <a:lstStyle/>
        <a:p>
          <a:endParaRPr lang="en-GB"/>
        </a:p>
      </dgm:t>
    </dgm:pt>
    <dgm:pt modelId="{DCCA1B0D-84D2-4471-9806-02D598F0A9E4}" type="sibTrans" cxnId="{34CB799B-DA59-491D-B0F2-F1AC5D08A4BD}">
      <dgm:prSet/>
      <dgm:spPr/>
      <dgm:t>
        <a:bodyPr/>
        <a:lstStyle/>
        <a:p>
          <a:endParaRPr lang="en-GB"/>
        </a:p>
      </dgm:t>
    </dgm:pt>
    <dgm:pt modelId="{1895ACB0-21B7-43C5-BCC9-6F45D3782495}" type="pres">
      <dgm:prSet presAssocID="{33527F4B-2ABB-468F-81D0-8737E5DAAAA1}" presName="mainComposite" presStyleCnt="0">
        <dgm:presLayoutVars>
          <dgm:chPref val="1"/>
          <dgm:dir/>
          <dgm:animOne val="branch"/>
          <dgm:animLvl val="lvl"/>
          <dgm:resizeHandles val="exact"/>
        </dgm:presLayoutVars>
      </dgm:prSet>
      <dgm:spPr/>
    </dgm:pt>
    <dgm:pt modelId="{3FD354CB-5A6A-4D93-BE23-DB6E17CB5722}" type="pres">
      <dgm:prSet presAssocID="{33527F4B-2ABB-468F-81D0-8737E5DAAAA1}" presName="hierFlow" presStyleCnt="0"/>
      <dgm:spPr/>
    </dgm:pt>
    <dgm:pt modelId="{844B7A0E-D88C-41D1-B69D-81882A0CF8E4}" type="pres">
      <dgm:prSet presAssocID="{33527F4B-2ABB-468F-81D0-8737E5DAAAA1}" presName="hierChild1" presStyleCnt="0">
        <dgm:presLayoutVars>
          <dgm:chPref val="1"/>
          <dgm:animOne val="branch"/>
          <dgm:animLvl val="lvl"/>
        </dgm:presLayoutVars>
      </dgm:prSet>
      <dgm:spPr/>
    </dgm:pt>
    <dgm:pt modelId="{FE782A9D-F4B5-4FFC-8147-75EE758A537C}" type="pres">
      <dgm:prSet presAssocID="{189329B8-FEDF-414C-A7E3-1FF92EF81B56}" presName="Name14" presStyleCnt="0"/>
      <dgm:spPr/>
    </dgm:pt>
    <dgm:pt modelId="{4D891623-A12A-45A7-A79F-4E3DA165A1DF}" type="pres">
      <dgm:prSet presAssocID="{189329B8-FEDF-414C-A7E3-1FF92EF81B56}" presName="level1Shape" presStyleLbl="node0" presStyleIdx="0" presStyleCnt="1">
        <dgm:presLayoutVars>
          <dgm:chPref val="3"/>
        </dgm:presLayoutVars>
      </dgm:prSet>
      <dgm:spPr>
        <a:xfrm>
          <a:off x="1616574" y="2072"/>
          <a:ext cx="1362143" cy="908095"/>
        </a:xfrm>
        <a:prstGeom prst="roundRect">
          <a:avLst>
            <a:gd name="adj" fmla="val 10000"/>
          </a:avLst>
        </a:prstGeom>
      </dgm:spPr>
    </dgm:pt>
    <dgm:pt modelId="{E16666C3-5083-4E29-B4F4-7FAA0E658927}" type="pres">
      <dgm:prSet presAssocID="{189329B8-FEDF-414C-A7E3-1FF92EF81B56}" presName="hierChild2" presStyleCnt="0"/>
      <dgm:spPr/>
    </dgm:pt>
    <dgm:pt modelId="{D2C6DBE2-4897-459A-85D5-838CD66BBCA0}" type="pres">
      <dgm:prSet presAssocID="{7EF55D7E-E2BA-4FEB-9F7D-4E5BAB1D9595}" presName="Name19" presStyleLbl="parChTrans1D2" presStyleIdx="0" presStyleCnt="2"/>
      <dgm:spPr/>
    </dgm:pt>
    <dgm:pt modelId="{89CDD61E-33EE-48E7-83BD-5EA3EB92C24C}" type="pres">
      <dgm:prSet presAssocID="{94BD620F-E4FB-4269-AD55-9086975E252A}" presName="Name21" presStyleCnt="0"/>
      <dgm:spPr/>
    </dgm:pt>
    <dgm:pt modelId="{94F3C336-2C0B-4CF0-ACCF-2A7EC7C47BBB}" type="pres">
      <dgm:prSet presAssocID="{94BD620F-E4FB-4269-AD55-9086975E252A}" presName="level2Shape" presStyleLbl="node2" presStyleIdx="0" presStyleCnt="2"/>
      <dgm:spPr>
        <a:xfrm>
          <a:off x="731181" y="1273406"/>
          <a:ext cx="1362143" cy="908095"/>
        </a:xfrm>
        <a:prstGeom prst="roundRect">
          <a:avLst>
            <a:gd name="adj" fmla="val 10000"/>
          </a:avLst>
        </a:prstGeom>
      </dgm:spPr>
    </dgm:pt>
    <dgm:pt modelId="{4A30268C-D8AD-46A5-B214-5B2A8A1F1583}" type="pres">
      <dgm:prSet presAssocID="{94BD620F-E4FB-4269-AD55-9086975E252A}" presName="hierChild3" presStyleCnt="0"/>
      <dgm:spPr/>
    </dgm:pt>
    <dgm:pt modelId="{861EACA6-41B6-4FE3-A03C-B7AA9D39FF17}" type="pres">
      <dgm:prSet presAssocID="{515AD5FD-3466-4224-9CB2-288E39A18F4B}" presName="Name19" presStyleLbl="parChTrans1D2" presStyleIdx="1" presStyleCnt="2"/>
      <dgm:spPr/>
    </dgm:pt>
    <dgm:pt modelId="{C62DC433-6604-4F12-B1CB-1370472EB307}" type="pres">
      <dgm:prSet presAssocID="{F753C108-7E0E-4C15-9670-D4E5DA5E504C}" presName="Name21" presStyleCnt="0"/>
      <dgm:spPr/>
    </dgm:pt>
    <dgm:pt modelId="{30BFA4D7-0CB1-4B39-8A00-0C75511A69A3}" type="pres">
      <dgm:prSet presAssocID="{F753C108-7E0E-4C15-9670-D4E5DA5E504C}" presName="level2Shape" presStyleLbl="node2" presStyleIdx="1" presStyleCnt="2"/>
      <dgm:spPr>
        <a:xfrm>
          <a:off x="2501967" y="1273406"/>
          <a:ext cx="1362143" cy="908095"/>
        </a:xfrm>
        <a:prstGeom prst="roundRect">
          <a:avLst>
            <a:gd name="adj" fmla="val 10000"/>
          </a:avLst>
        </a:prstGeom>
      </dgm:spPr>
    </dgm:pt>
    <dgm:pt modelId="{11808B24-5454-41A4-8976-18D6F9606AE5}" type="pres">
      <dgm:prSet presAssocID="{F753C108-7E0E-4C15-9670-D4E5DA5E504C}" presName="hierChild3" presStyleCnt="0"/>
      <dgm:spPr/>
    </dgm:pt>
    <dgm:pt modelId="{E5C94736-64A6-4DD3-80EA-FD225EDB5D0A}" type="pres">
      <dgm:prSet presAssocID="{3354B019-122F-48C8-BADE-7AE40673130E}" presName="Name19" presStyleLbl="parChTrans1D3" presStyleIdx="0" presStyleCnt="2"/>
      <dgm:spPr/>
    </dgm:pt>
    <dgm:pt modelId="{581872F2-BE61-463B-919A-19E83536E7D4}" type="pres">
      <dgm:prSet presAssocID="{8015D945-259D-4031-98D2-DBB3A12CB9D2}" presName="Name21" presStyleCnt="0"/>
      <dgm:spPr/>
    </dgm:pt>
    <dgm:pt modelId="{793321ED-ED30-4AE1-93F8-DB0398089EB8}" type="pres">
      <dgm:prSet presAssocID="{8015D945-259D-4031-98D2-DBB3A12CB9D2}" presName="level2Shape" presStyleLbl="node3" presStyleIdx="0" presStyleCnt="2"/>
      <dgm:spPr/>
    </dgm:pt>
    <dgm:pt modelId="{9E67C684-315B-4740-968D-22B578E0CF77}" type="pres">
      <dgm:prSet presAssocID="{8015D945-259D-4031-98D2-DBB3A12CB9D2}" presName="hierChild3" presStyleCnt="0"/>
      <dgm:spPr/>
    </dgm:pt>
    <dgm:pt modelId="{D1A7822F-AD32-4C4D-B7E0-CED1255A0BC8}" type="pres">
      <dgm:prSet presAssocID="{522A1573-0871-44D2-B657-FDD77064B1B1}" presName="Name19" presStyleLbl="parChTrans1D4" presStyleIdx="0" presStyleCnt="3"/>
      <dgm:spPr/>
    </dgm:pt>
    <dgm:pt modelId="{54E976E0-F5E7-4DE0-AF5C-5CF952E66DB0}" type="pres">
      <dgm:prSet presAssocID="{C63BB54A-59C4-4561-A74A-9DA21321E1C4}" presName="Name21" presStyleCnt="0"/>
      <dgm:spPr/>
    </dgm:pt>
    <dgm:pt modelId="{75A64A17-E26E-4C0E-977C-399BD1BF5063}" type="pres">
      <dgm:prSet presAssocID="{C63BB54A-59C4-4561-A74A-9DA21321E1C4}" presName="level2Shape" presStyleLbl="node4" presStyleIdx="0" presStyleCnt="3"/>
      <dgm:spPr/>
    </dgm:pt>
    <dgm:pt modelId="{9B46D2E2-E179-41DA-A057-001EEA048647}" type="pres">
      <dgm:prSet presAssocID="{C63BB54A-59C4-4561-A74A-9DA21321E1C4}" presName="hierChild3" presStyleCnt="0"/>
      <dgm:spPr/>
    </dgm:pt>
    <dgm:pt modelId="{E9CF58C6-57B1-4806-B0F8-6D22F7EDC50E}" type="pres">
      <dgm:prSet presAssocID="{73EACC62-08A9-4B5D-8AFD-55477535BC9C}" presName="Name19" presStyleLbl="parChTrans1D4" presStyleIdx="1" presStyleCnt="3"/>
      <dgm:spPr/>
    </dgm:pt>
    <dgm:pt modelId="{207F14C1-DF03-43FC-A799-631F74DA03EF}" type="pres">
      <dgm:prSet presAssocID="{6454208C-C754-455B-9964-AB420E31ED9A}" presName="Name21" presStyleCnt="0"/>
      <dgm:spPr/>
    </dgm:pt>
    <dgm:pt modelId="{9A959471-B68E-4EBE-8B19-79DB916852BE}" type="pres">
      <dgm:prSet presAssocID="{6454208C-C754-455B-9964-AB420E31ED9A}" presName="level2Shape" presStyleLbl="node4" presStyleIdx="1" presStyleCnt="3"/>
      <dgm:spPr/>
    </dgm:pt>
    <dgm:pt modelId="{A8CC0863-1E86-416C-8317-16BC0601C0E6}" type="pres">
      <dgm:prSet presAssocID="{6454208C-C754-455B-9964-AB420E31ED9A}" presName="hierChild3" presStyleCnt="0"/>
      <dgm:spPr/>
    </dgm:pt>
    <dgm:pt modelId="{18A44D10-C167-44A8-BDA1-2A5AE0209C60}" type="pres">
      <dgm:prSet presAssocID="{55FA0C1D-3FC4-4317-A490-F88DF7F36BA3}" presName="Name19" presStyleLbl="parChTrans1D4" presStyleIdx="2" presStyleCnt="3"/>
      <dgm:spPr/>
    </dgm:pt>
    <dgm:pt modelId="{F7014F3D-FBB5-4897-8355-F72FC7A1CA7B}" type="pres">
      <dgm:prSet presAssocID="{C69368A7-6DBF-49C3-98D7-10273F947B5F}" presName="Name21" presStyleCnt="0"/>
      <dgm:spPr/>
    </dgm:pt>
    <dgm:pt modelId="{507C05C4-1017-4FDB-A5CA-4436E71F4FA2}" type="pres">
      <dgm:prSet presAssocID="{C69368A7-6DBF-49C3-98D7-10273F947B5F}" presName="level2Shape" presStyleLbl="node4" presStyleIdx="2" presStyleCnt="3"/>
      <dgm:spPr/>
    </dgm:pt>
    <dgm:pt modelId="{78E9BE0D-6FEF-4010-A558-B6666250EC55}" type="pres">
      <dgm:prSet presAssocID="{C69368A7-6DBF-49C3-98D7-10273F947B5F}" presName="hierChild3" presStyleCnt="0"/>
      <dgm:spPr/>
    </dgm:pt>
    <dgm:pt modelId="{DBE393B3-A705-418D-AD08-EB5A25E015E9}" type="pres">
      <dgm:prSet presAssocID="{D438731B-1B9B-4FE9-99F4-13E1CDF7858D}" presName="Name19" presStyleLbl="parChTrans1D3" presStyleIdx="1" presStyleCnt="2"/>
      <dgm:spPr/>
    </dgm:pt>
    <dgm:pt modelId="{583CC305-A3AD-48A7-AE69-546C0E25BBF2}" type="pres">
      <dgm:prSet presAssocID="{F7257342-4157-4B1F-8C4D-69AA54462F93}" presName="Name21" presStyleCnt="0"/>
      <dgm:spPr/>
    </dgm:pt>
    <dgm:pt modelId="{01FECEC5-AC68-4D68-8BCD-53BAF6F71441}" type="pres">
      <dgm:prSet presAssocID="{F7257342-4157-4B1F-8C4D-69AA54462F93}" presName="level2Shape" presStyleLbl="node3" presStyleIdx="1" presStyleCnt="2"/>
      <dgm:spPr/>
    </dgm:pt>
    <dgm:pt modelId="{F1C5CC5D-667F-4656-B320-69AB6D70BEFE}" type="pres">
      <dgm:prSet presAssocID="{F7257342-4157-4B1F-8C4D-69AA54462F93}" presName="hierChild3" presStyleCnt="0"/>
      <dgm:spPr/>
    </dgm:pt>
    <dgm:pt modelId="{92662180-C44B-413C-9776-3479027F9725}" type="pres">
      <dgm:prSet presAssocID="{33527F4B-2ABB-468F-81D0-8737E5DAAAA1}" presName="bgShapesFlow" presStyleCnt="0"/>
      <dgm:spPr/>
    </dgm:pt>
  </dgm:ptLst>
  <dgm:cxnLst>
    <dgm:cxn modelId="{6C7BA800-0328-47D8-B0D1-8D276B5DC661}" type="presOf" srcId="{C63BB54A-59C4-4561-A74A-9DA21321E1C4}" destId="{75A64A17-E26E-4C0E-977C-399BD1BF5063}" srcOrd="0" destOrd="0" presId="urn:microsoft.com/office/officeart/2005/8/layout/hierarchy6"/>
    <dgm:cxn modelId="{F526280E-884D-45A7-95F8-8657E3A6540E}" type="presOf" srcId="{3354B019-122F-48C8-BADE-7AE40673130E}" destId="{E5C94736-64A6-4DD3-80EA-FD225EDB5D0A}" srcOrd="0" destOrd="0" presId="urn:microsoft.com/office/officeart/2005/8/layout/hierarchy6"/>
    <dgm:cxn modelId="{AE3B7516-A88E-4B67-979D-CA19C35E1782}" type="presOf" srcId="{C69368A7-6DBF-49C3-98D7-10273F947B5F}" destId="{507C05C4-1017-4FDB-A5CA-4436E71F4FA2}" srcOrd="0" destOrd="0" presId="urn:microsoft.com/office/officeart/2005/8/layout/hierarchy6"/>
    <dgm:cxn modelId="{018C531B-F767-4BD0-BFA4-F5179DC1D826}" type="presOf" srcId="{515AD5FD-3466-4224-9CB2-288E39A18F4B}" destId="{861EACA6-41B6-4FE3-A03C-B7AA9D39FF17}" srcOrd="0" destOrd="0" presId="urn:microsoft.com/office/officeart/2005/8/layout/hierarchy6"/>
    <dgm:cxn modelId="{EF15F31C-1A9F-4283-BF1D-0F9290F77D17}" srcId="{189329B8-FEDF-414C-A7E3-1FF92EF81B56}" destId="{F753C108-7E0E-4C15-9670-D4E5DA5E504C}" srcOrd="1" destOrd="0" parTransId="{515AD5FD-3466-4224-9CB2-288E39A18F4B}" sibTransId="{81B3D303-433C-4515-9FE9-01C5CEA209A2}"/>
    <dgm:cxn modelId="{5DD56221-EC22-4498-8983-393B8CA960ED}" type="presOf" srcId="{522A1573-0871-44D2-B657-FDD77064B1B1}" destId="{D1A7822F-AD32-4C4D-B7E0-CED1255A0BC8}" srcOrd="0" destOrd="0" presId="urn:microsoft.com/office/officeart/2005/8/layout/hierarchy6"/>
    <dgm:cxn modelId="{C390A521-AD26-47D7-A152-96B8D43DB828}" srcId="{F753C108-7E0E-4C15-9670-D4E5DA5E504C}" destId="{F7257342-4157-4B1F-8C4D-69AA54462F93}" srcOrd="1" destOrd="0" parTransId="{D438731B-1B9B-4FE9-99F4-13E1CDF7858D}" sibTransId="{02BBCDAF-E501-4DE2-94BE-83904952467B}"/>
    <dgm:cxn modelId="{0793163B-C1C9-4AD4-9238-CE01488A840F}" srcId="{189329B8-FEDF-414C-A7E3-1FF92EF81B56}" destId="{94BD620F-E4FB-4269-AD55-9086975E252A}" srcOrd="0" destOrd="0" parTransId="{7EF55D7E-E2BA-4FEB-9F7D-4E5BAB1D9595}" sibTransId="{4865DD01-5A77-48EE-8230-DBA6E0D1ADF1}"/>
    <dgm:cxn modelId="{387F3E5D-0676-41B2-ACBC-9FEA52588C99}" type="presOf" srcId="{F7257342-4157-4B1F-8C4D-69AA54462F93}" destId="{01FECEC5-AC68-4D68-8BCD-53BAF6F71441}" srcOrd="0" destOrd="0" presId="urn:microsoft.com/office/officeart/2005/8/layout/hierarchy6"/>
    <dgm:cxn modelId="{242D7769-37F4-4B7B-85D2-2C1CB730F227}" type="presOf" srcId="{73EACC62-08A9-4B5D-8AFD-55477535BC9C}" destId="{E9CF58C6-57B1-4806-B0F8-6D22F7EDC50E}" srcOrd="0" destOrd="0" presId="urn:microsoft.com/office/officeart/2005/8/layout/hierarchy6"/>
    <dgm:cxn modelId="{CCBE4E50-A59F-484A-899E-77901802AB47}" srcId="{8015D945-259D-4031-98D2-DBB3A12CB9D2}" destId="{C63BB54A-59C4-4561-A74A-9DA21321E1C4}" srcOrd="0" destOrd="0" parTransId="{522A1573-0871-44D2-B657-FDD77064B1B1}" sibTransId="{95F9ADC7-2ED5-4FFE-8F5E-DC1968DF2623}"/>
    <dgm:cxn modelId="{B5C5A355-CF0A-4D22-9489-E56BA8FF01E8}" type="presOf" srcId="{F753C108-7E0E-4C15-9670-D4E5DA5E504C}" destId="{30BFA4D7-0CB1-4B39-8A00-0C75511A69A3}" srcOrd="0" destOrd="0" presId="urn:microsoft.com/office/officeart/2005/8/layout/hierarchy6"/>
    <dgm:cxn modelId="{D3555D86-E56B-4F4A-B257-526C6D04F405}" srcId="{F753C108-7E0E-4C15-9670-D4E5DA5E504C}" destId="{8015D945-259D-4031-98D2-DBB3A12CB9D2}" srcOrd="0" destOrd="0" parTransId="{3354B019-122F-48C8-BADE-7AE40673130E}" sibTransId="{29AFEEBF-3D55-4135-A544-993F25A07FE7}"/>
    <dgm:cxn modelId="{41A0B68F-3B38-4583-A702-A63DA01B91FC}" type="presOf" srcId="{8015D945-259D-4031-98D2-DBB3A12CB9D2}" destId="{793321ED-ED30-4AE1-93F8-DB0398089EB8}" srcOrd="0" destOrd="0" presId="urn:microsoft.com/office/officeart/2005/8/layout/hierarchy6"/>
    <dgm:cxn modelId="{02B02697-6DBB-4990-9818-F58CE1BA31A9}" type="presOf" srcId="{189329B8-FEDF-414C-A7E3-1FF92EF81B56}" destId="{4D891623-A12A-45A7-A79F-4E3DA165A1DF}" srcOrd="0" destOrd="0" presId="urn:microsoft.com/office/officeart/2005/8/layout/hierarchy6"/>
    <dgm:cxn modelId="{34CB799B-DA59-491D-B0F2-F1AC5D08A4BD}" srcId="{C63BB54A-59C4-4561-A74A-9DA21321E1C4}" destId="{C69368A7-6DBF-49C3-98D7-10273F947B5F}" srcOrd="1" destOrd="0" parTransId="{55FA0C1D-3FC4-4317-A490-F88DF7F36BA3}" sibTransId="{DCCA1B0D-84D2-4471-9806-02D598F0A9E4}"/>
    <dgm:cxn modelId="{C61C689E-4E50-4DD4-9CDC-FA572578C557}" type="presOf" srcId="{55FA0C1D-3FC4-4317-A490-F88DF7F36BA3}" destId="{18A44D10-C167-44A8-BDA1-2A5AE0209C60}" srcOrd="0" destOrd="0" presId="urn:microsoft.com/office/officeart/2005/8/layout/hierarchy6"/>
    <dgm:cxn modelId="{3A1ADBB2-DC4F-4DB9-ABB8-9C17A90D3477}" type="presOf" srcId="{D438731B-1B9B-4FE9-99F4-13E1CDF7858D}" destId="{DBE393B3-A705-418D-AD08-EB5A25E015E9}" srcOrd="0" destOrd="0" presId="urn:microsoft.com/office/officeart/2005/8/layout/hierarchy6"/>
    <dgm:cxn modelId="{40E6EAB2-2665-4331-B6DB-8C215776F033}" srcId="{33527F4B-2ABB-468F-81D0-8737E5DAAAA1}" destId="{189329B8-FEDF-414C-A7E3-1FF92EF81B56}" srcOrd="0" destOrd="0" parTransId="{8749E36C-4C50-4687-8972-E6E7688AEB73}" sibTransId="{A9FCFEEF-F5F3-43E9-80BA-9F2FCED6F591}"/>
    <dgm:cxn modelId="{86BE5BB8-90C8-43D4-A77F-A1FA9CB97B3C}" type="presOf" srcId="{7EF55D7E-E2BA-4FEB-9F7D-4E5BAB1D9595}" destId="{D2C6DBE2-4897-459A-85D5-838CD66BBCA0}" srcOrd="0" destOrd="0" presId="urn:microsoft.com/office/officeart/2005/8/layout/hierarchy6"/>
    <dgm:cxn modelId="{29FA0ACA-BB80-4C06-A941-F0CAD591C009}" type="presOf" srcId="{33527F4B-2ABB-468F-81D0-8737E5DAAAA1}" destId="{1895ACB0-21B7-43C5-BCC9-6F45D3782495}" srcOrd="0" destOrd="0" presId="urn:microsoft.com/office/officeart/2005/8/layout/hierarchy6"/>
    <dgm:cxn modelId="{D3C84CDF-F889-4037-B50E-32CB8DDA1A2E}" type="presOf" srcId="{94BD620F-E4FB-4269-AD55-9086975E252A}" destId="{94F3C336-2C0B-4CF0-ACCF-2A7EC7C47BBB}" srcOrd="0" destOrd="0" presId="urn:microsoft.com/office/officeart/2005/8/layout/hierarchy6"/>
    <dgm:cxn modelId="{908800E1-6B8E-4E2B-A021-DBF3685B2DE6}" srcId="{C63BB54A-59C4-4561-A74A-9DA21321E1C4}" destId="{6454208C-C754-455B-9964-AB420E31ED9A}" srcOrd="0" destOrd="0" parTransId="{73EACC62-08A9-4B5D-8AFD-55477535BC9C}" sibTransId="{132C6E28-6EDA-4B8B-BACF-5CC766699E19}"/>
    <dgm:cxn modelId="{B08D2AF7-C298-465F-8C9A-013F8C1754F2}" type="presOf" srcId="{6454208C-C754-455B-9964-AB420E31ED9A}" destId="{9A959471-B68E-4EBE-8B19-79DB916852BE}" srcOrd="0" destOrd="0" presId="urn:microsoft.com/office/officeart/2005/8/layout/hierarchy6"/>
    <dgm:cxn modelId="{565CBCB2-3027-43A9-9D37-F0E87D2C9508}" type="presParOf" srcId="{1895ACB0-21B7-43C5-BCC9-6F45D3782495}" destId="{3FD354CB-5A6A-4D93-BE23-DB6E17CB5722}" srcOrd="0" destOrd="0" presId="urn:microsoft.com/office/officeart/2005/8/layout/hierarchy6"/>
    <dgm:cxn modelId="{B301485D-9043-469B-8B1C-294575B83502}" type="presParOf" srcId="{3FD354CB-5A6A-4D93-BE23-DB6E17CB5722}" destId="{844B7A0E-D88C-41D1-B69D-81882A0CF8E4}" srcOrd="0" destOrd="0" presId="urn:microsoft.com/office/officeart/2005/8/layout/hierarchy6"/>
    <dgm:cxn modelId="{1E5AD695-9245-4AF4-B101-01721267B7CA}" type="presParOf" srcId="{844B7A0E-D88C-41D1-B69D-81882A0CF8E4}" destId="{FE782A9D-F4B5-4FFC-8147-75EE758A537C}" srcOrd="0" destOrd="0" presId="urn:microsoft.com/office/officeart/2005/8/layout/hierarchy6"/>
    <dgm:cxn modelId="{D58BBD53-9F72-4E6A-AA7E-159F9C342A20}" type="presParOf" srcId="{FE782A9D-F4B5-4FFC-8147-75EE758A537C}" destId="{4D891623-A12A-45A7-A79F-4E3DA165A1DF}" srcOrd="0" destOrd="0" presId="urn:microsoft.com/office/officeart/2005/8/layout/hierarchy6"/>
    <dgm:cxn modelId="{27BC58B2-881E-4F88-9D43-0FB36CE5E0FD}" type="presParOf" srcId="{FE782A9D-F4B5-4FFC-8147-75EE758A537C}" destId="{E16666C3-5083-4E29-B4F4-7FAA0E658927}" srcOrd="1" destOrd="0" presId="urn:microsoft.com/office/officeart/2005/8/layout/hierarchy6"/>
    <dgm:cxn modelId="{D65F3E98-9E6E-4F2D-B3C3-31156DFD2B05}" type="presParOf" srcId="{E16666C3-5083-4E29-B4F4-7FAA0E658927}" destId="{D2C6DBE2-4897-459A-85D5-838CD66BBCA0}" srcOrd="0" destOrd="0" presId="urn:microsoft.com/office/officeart/2005/8/layout/hierarchy6"/>
    <dgm:cxn modelId="{506BAC2B-310C-4DAB-A926-C5BBCF93A8D5}" type="presParOf" srcId="{E16666C3-5083-4E29-B4F4-7FAA0E658927}" destId="{89CDD61E-33EE-48E7-83BD-5EA3EB92C24C}" srcOrd="1" destOrd="0" presId="urn:microsoft.com/office/officeart/2005/8/layout/hierarchy6"/>
    <dgm:cxn modelId="{9B3DC0D8-3769-4EAB-A748-BD45C3B41C33}" type="presParOf" srcId="{89CDD61E-33EE-48E7-83BD-5EA3EB92C24C}" destId="{94F3C336-2C0B-4CF0-ACCF-2A7EC7C47BBB}" srcOrd="0" destOrd="0" presId="urn:microsoft.com/office/officeart/2005/8/layout/hierarchy6"/>
    <dgm:cxn modelId="{D80C64B8-7A0C-456D-8039-4466A3980ABA}" type="presParOf" srcId="{89CDD61E-33EE-48E7-83BD-5EA3EB92C24C}" destId="{4A30268C-D8AD-46A5-B214-5B2A8A1F1583}" srcOrd="1" destOrd="0" presId="urn:microsoft.com/office/officeart/2005/8/layout/hierarchy6"/>
    <dgm:cxn modelId="{E30F8D2B-ECBF-4E82-ADE8-B05694242722}" type="presParOf" srcId="{E16666C3-5083-4E29-B4F4-7FAA0E658927}" destId="{861EACA6-41B6-4FE3-A03C-B7AA9D39FF17}" srcOrd="2" destOrd="0" presId="urn:microsoft.com/office/officeart/2005/8/layout/hierarchy6"/>
    <dgm:cxn modelId="{B6091CB8-E7CC-4136-B687-5ABE19BD11C0}" type="presParOf" srcId="{E16666C3-5083-4E29-B4F4-7FAA0E658927}" destId="{C62DC433-6604-4F12-B1CB-1370472EB307}" srcOrd="3" destOrd="0" presId="urn:microsoft.com/office/officeart/2005/8/layout/hierarchy6"/>
    <dgm:cxn modelId="{2BCA1FE6-9ACE-4850-8609-30A2AE5B8753}" type="presParOf" srcId="{C62DC433-6604-4F12-B1CB-1370472EB307}" destId="{30BFA4D7-0CB1-4B39-8A00-0C75511A69A3}" srcOrd="0" destOrd="0" presId="urn:microsoft.com/office/officeart/2005/8/layout/hierarchy6"/>
    <dgm:cxn modelId="{C59EA652-698E-45EE-B9E8-C52FEA6785AA}" type="presParOf" srcId="{C62DC433-6604-4F12-B1CB-1370472EB307}" destId="{11808B24-5454-41A4-8976-18D6F9606AE5}" srcOrd="1" destOrd="0" presId="urn:microsoft.com/office/officeart/2005/8/layout/hierarchy6"/>
    <dgm:cxn modelId="{ACD8B2F3-E109-4683-B365-A5646FC31E26}" type="presParOf" srcId="{11808B24-5454-41A4-8976-18D6F9606AE5}" destId="{E5C94736-64A6-4DD3-80EA-FD225EDB5D0A}" srcOrd="0" destOrd="0" presId="urn:microsoft.com/office/officeart/2005/8/layout/hierarchy6"/>
    <dgm:cxn modelId="{29A5A51C-1968-4FC1-A18F-A428287A60BD}" type="presParOf" srcId="{11808B24-5454-41A4-8976-18D6F9606AE5}" destId="{581872F2-BE61-463B-919A-19E83536E7D4}" srcOrd="1" destOrd="0" presId="urn:microsoft.com/office/officeart/2005/8/layout/hierarchy6"/>
    <dgm:cxn modelId="{A3CEB5BE-6E54-48F7-9C68-B54168C8A6AC}" type="presParOf" srcId="{581872F2-BE61-463B-919A-19E83536E7D4}" destId="{793321ED-ED30-4AE1-93F8-DB0398089EB8}" srcOrd="0" destOrd="0" presId="urn:microsoft.com/office/officeart/2005/8/layout/hierarchy6"/>
    <dgm:cxn modelId="{5995757C-CEA8-4F01-AC10-DC068CBFBC7C}" type="presParOf" srcId="{581872F2-BE61-463B-919A-19E83536E7D4}" destId="{9E67C684-315B-4740-968D-22B578E0CF77}" srcOrd="1" destOrd="0" presId="urn:microsoft.com/office/officeart/2005/8/layout/hierarchy6"/>
    <dgm:cxn modelId="{E3803C4A-E7F9-4B16-89D4-830A4C912A50}" type="presParOf" srcId="{9E67C684-315B-4740-968D-22B578E0CF77}" destId="{D1A7822F-AD32-4C4D-B7E0-CED1255A0BC8}" srcOrd="0" destOrd="0" presId="urn:microsoft.com/office/officeart/2005/8/layout/hierarchy6"/>
    <dgm:cxn modelId="{0C88BB00-5042-4AC1-A3BD-A485548E61F5}" type="presParOf" srcId="{9E67C684-315B-4740-968D-22B578E0CF77}" destId="{54E976E0-F5E7-4DE0-AF5C-5CF952E66DB0}" srcOrd="1" destOrd="0" presId="urn:microsoft.com/office/officeart/2005/8/layout/hierarchy6"/>
    <dgm:cxn modelId="{30D819A5-2E89-4DF4-BCCA-3E65FFB82720}" type="presParOf" srcId="{54E976E0-F5E7-4DE0-AF5C-5CF952E66DB0}" destId="{75A64A17-E26E-4C0E-977C-399BD1BF5063}" srcOrd="0" destOrd="0" presId="urn:microsoft.com/office/officeart/2005/8/layout/hierarchy6"/>
    <dgm:cxn modelId="{F7A71B4E-4192-4C8A-A5B4-A65DB60D1F36}" type="presParOf" srcId="{54E976E0-F5E7-4DE0-AF5C-5CF952E66DB0}" destId="{9B46D2E2-E179-41DA-A057-001EEA048647}" srcOrd="1" destOrd="0" presId="urn:microsoft.com/office/officeart/2005/8/layout/hierarchy6"/>
    <dgm:cxn modelId="{2CC5E813-5FF8-43EB-85A7-D2111FE80712}" type="presParOf" srcId="{9B46D2E2-E179-41DA-A057-001EEA048647}" destId="{E9CF58C6-57B1-4806-B0F8-6D22F7EDC50E}" srcOrd="0" destOrd="0" presId="urn:microsoft.com/office/officeart/2005/8/layout/hierarchy6"/>
    <dgm:cxn modelId="{C42276CD-26A1-40D6-A4A4-7848C8CB731B}" type="presParOf" srcId="{9B46D2E2-E179-41DA-A057-001EEA048647}" destId="{207F14C1-DF03-43FC-A799-631F74DA03EF}" srcOrd="1" destOrd="0" presId="urn:microsoft.com/office/officeart/2005/8/layout/hierarchy6"/>
    <dgm:cxn modelId="{C17836E5-55CD-4004-9578-E1187DB9B0AF}" type="presParOf" srcId="{207F14C1-DF03-43FC-A799-631F74DA03EF}" destId="{9A959471-B68E-4EBE-8B19-79DB916852BE}" srcOrd="0" destOrd="0" presId="urn:microsoft.com/office/officeart/2005/8/layout/hierarchy6"/>
    <dgm:cxn modelId="{DA2A9800-2E44-4270-9DE7-B545DCC83809}" type="presParOf" srcId="{207F14C1-DF03-43FC-A799-631F74DA03EF}" destId="{A8CC0863-1E86-416C-8317-16BC0601C0E6}" srcOrd="1" destOrd="0" presId="urn:microsoft.com/office/officeart/2005/8/layout/hierarchy6"/>
    <dgm:cxn modelId="{5CAC7AA9-49AE-43C0-A74C-2D25BF07F95D}" type="presParOf" srcId="{9B46D2E2-E179-41DA-A057-001EEA048647}" destId="{18A44D10-C167-44A8-BDA1-2A5AE0209C60}" srcOrd="2" destOrd="0" presId="urn:microsoft.com/office/officeart/2005/8/layout/hierarchy6"/>
    <dgm:cxn modelId="{DC13B3D6-D483-4A78-B5E7-8AC5A0FA6246}" type="presParOf" srcId="{9B46D2E2-E179-41DA-A057-001EEA048647}" destId="{F7014F3D-FBB5-4897-8355-F72FC7A1CA7B}" srcOrd="3" destOrd="0" presId="urn:microsoft.com/office/officeart/2005/8/layout/hierarchy6"/>
    <dgm:cxn modelId="{619098F5-7DFB-4DE5-B687-31680AF6C382}" type="presParOf" srcId="{F7014F3D-FBB5-4897-8355-F72FC7A1CA7B}" destId="{507C05C4-1017-4FDB-A5CA-4436E71F4FA2}" srcOrd="0" destOrd="0" presId="urn:microsoft.com/office/officeart/2005/8/layout/hierarchy6"/>
    <dgm:cxn modelId="{B528C7F5-A0F9-48A8-AE38-9AA88C4F6683}" type="presParOf" srcId="{F7014F3D-FBB5-4897-8355-F72FC7A1CA7B}" destId="{78E9BE0D-6FEF-4010-A558-B6666250EC55}" srcOrd="1" destOrd="0" presId="urn:microsoft.com/office/officeart/2005/8/layout/hierarchy6"/>
    <dgm:cxn modelId="{D4C4127F-4E14-4E51-8482-336E5A0D8BD7}" type="presParOf" srcId="{11808B24-5454-41A4-8976-18D6F9606AE5}" destId="{DBE393B3-A705-418D-AD08-EB5A25E015E9}" srcOrd="2" destOrd="0" presId="urn:microsoft.com/office/officeart/2005/8/layout/hierarchy6"/>
    <dgm:cxn modelId="{3CF24690-B441-4836-A4E6-453FBE69397F}" type="presParOf" srcId="{11808B24-5454-41A4-8976-18D6F9606AE5}" destId="{583CC305-A3AD-48A7-AE69-546C0E25BBF2}" srcOrd="3" destOrd="0" presId="urn:microsoft.com/office/officeart/2005/8/layout/hierarchy6"/>
    <dgm:cxn modelId="{F3B416A5-D5CA-4F92-8241-4265DB188061}" type="presParOf" srcId="{583CC305-A3AD-48A7-AE69-546C0E25BBF2}" destId="{01FECEC5-AC68-4D68-8BCD-53BAF6F71441}" srcOrd="0" destOrd="0" presId="urn:microsoft.com/office/officeart/2005/8/layout/hierarchy6"/>
    <dgm:cxn modelId="{C09E6187-7C94-41F5-A0A6-CAE20803D221}" type="presParOf" srcId="{583CC305-A3AD-48A7-AE69-546C0E25BBF2}" destId="{F1C5CC5D-667F-4656-B320-69AB6D70BEFE}" srcOrd="1" destOrd="0" presId="urn:microsoft.com/office/officeart/2005/8/layout/hierarchy6"/>
    <dgm:cxn modelId="{2B3FE4EB-26B4-4087-9ECD-48E7547C13F9}" type="presParOf" srcId="{1895ACB0-21B7-43C5-BCC9-6F45D3782495}" destId="{92662180-C44B-413C-9776-3479027F972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96B8-782C-4E8C-842B-47935C3EDB56}">
      <dsp:nvSpPr>
        <dsp:cNvPr id="0" name=""/>
        <dsp:cNvSpPr/>
      </dsp:nvSpPr>
      <dsp:spPr>
        <a:xfrm>
          <a:off x="2779337" y="1017"/>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258 Collisions</a:t>
          </a:r>
        </a:p>
      </dsp:txBody>
      <dsp:txXfrm>
        <a:off x="2806092" y="27772"/>
        <a:ext cx="1316705" cy="859966"/>
      </dsp:txXfrm>
    </dsp:sp>
    <dsp:sp modelId="{1803976D-3A27-4A6D-891E-2B584CCA7E70}">
      <dsp:nvSpPr>
        <dsp:cNvPr id="0" name=""/>
        <dsp:cNvSpPr/>
      </dsp:nvSpPr>
      <dsp:spPr>
        <a:xfrm>
          <a:off x="3418725" y="914494"/>
          <a:ext cx="91440" cy="365390"/>
        </a:xfrm>
        <a:custGeom>
          <a:avLst/>
          <a:gdLst/>
          <a:ahLst/>
          <a:cxnLst/>
          <a:rect l="0" t="0" r="0" b="0"/>
          <a:pathLst>
            <a:path>
              <a:moveTo>
                <a:pt x="45720" y="0"/>
              </a:moveTo>
              <a:lnTo>
                <a:pt x="45720" y="36539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3A102F-A8C4-4CA0-A6E6-F5865DB14B75}">
      <dsp:nvSpPr>
        <dsp:cNvPr id="0" name=""/>
        <dsp:cNvSpPr/>
      </dsp:nvSpPr>
      <dsp:spPr>
        <a:xfrm>
          <a:off x="2779337" y="1279884"/>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269 Fatalities</a:t>
          </a:r>
        </a:p>
      </dsp:txBody>
      <dsp:txXfrm>
        <a:off x="2806092" y="1306639"/>
        <a:ext cx="1316705" cy="859966"/>
      </dsp:txXfrm>
    </dsp:sp>
    <dsp:sp modelId="{34714CD9-8554-41A4-8A99-DC2A90EAD301}">
      <dsp:nvSpPr>
        <dsp:cNvPr id="0" name=""/>
        <dsp:cNvSpPr/>
      </dsp:nvSpPr>
      <dsp:spPr>
        <a:xfrm>
          <a:off x="1683165" y="2193361"/>
          <a:ext cx="1781279" cy="365390"/>
        </a:xfrm>
        <a:custGeom>
          <a:avLst/>
          <a:gdLst/>
          <a:ahLst/>
          <a:cxnLst/>
          <a:rect l="0" t="0" r="0" b="0"/>
          <a:pathLst>
            <a:path>
              <a:moveTo>
                <a:pt x="1781279" y="0"/>
              </a:moveTo>
              <a:lnTo>
                <a:pt x="1781279" y="182695"/>
              </a:lnTo>
              <a:lnTo>
                <a:pt x="0" y="182695"/>
              </a:lnTo>
              <a:lnTo>
                <a:pt x="0"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D561C-0DDB-4C04-8B68-3F487578F1C0}">
      <dsp:nvSpPr>
        <dsp:cNvPr id="0" name=""/>
        <dsp:cNvSpPr/>
      </dsp:nvSpPr>
      <dsp:spPr>
        <a:xfrm>
          <a:off x="998058" y="2558752"/>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253 Riders</a:t>
          </a:r>
        </a:p>
      </dsp:txBody>
      <dsp:txXfrm>
        <a:off x="1024813" y="2585507"/>
        <a:ext cx="1316705" cy="859966"/>
      </dsp:txXfrm>
    </dsp:sp>
    <dsp:sp modelId="{F878A5AF-0DCC-4F80-89CE-2C64F6052DD3}">
      <dsp:nvSpPr>
        <dsp:cNvPr id="0" name=""/>
        <dsp:cNvSpPr/>
      </dsp:nvSpPr>
      <dsp:spPr>
        <a:xfrm>
          <a:off x="792525" y="3472229"/>
          <a:ext cx="890639" cy="365390"/>
        </a:xfrm>
        <a:custGeom>
          <a:avLst/>
          <a:gdLst/>
          <a:ahLst/>
          <a:cxnLst/>
          <a:rect l="0" t="0" r="0" b="0"/>
          <a:pathLst>
            <a:path>
              <a:moveTo>
                <a:pt x="890639" y="0"/>
              </a:moveTo>
              <a:lnTo>
                <a:pt x="890639" y="182695"/>
              </a:lnTo>
              <a:lnTo>
                <a:pt x="0" y="182695"/>
              </a:lnTo>
              <a:lnTo>
                <a:pt x="0"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D21B78-1A21-4E6B-9215-2E9C9E147242}">
      <dsp:nvSpPr>
        <dsp:cNvPr id="0" name=""/>
        <dsp:cNvSpPr/>
      </dsp:nvSpPr>
      <dsp:spPr>
        <a:xfrm>
          <a:off x="107418" y="3837619"/>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246 Males</a:t>
          </a:r>
        </a:p>
      </dsp:txBody>
      <dsp:txXfrm>
        <a:off x="134173" y="3864374"/>
        <a:ext cx="1316705" cy="859966"/>
      </dsp:txXfrm>
    </dsp:sp>
    <dsp:sp modelId="{150CDBB3-EC7B-43AD-89A7-C9020CD3B258}">
      <dsp:nvSpPr>
        <dsp:cNvPr id="0" name=""/>
        <dsp:cNvSpPr/>
      </dsp:nvSpPr>
      <dsp:spPr>
        <a:xfrm>
          <a:off x="1683165" y="3472229"/>
          <a:ext cx="890639" cy="365390"/>
        </a:xfrm>
        <a:custGeom>
          <a:avLst/>
          <a:gdLst/>
          <a:ahLst/>
          <a:cxnLst/>
          <a:rect l="0" t="0" r="0" b="0"/>
          <a:pathLst>
            <a:path>
              <a:moveTo>
                <a:pt x="0" y="0"/>
              </a:moveTo>
              <a:lnTo>
                <a:pt x="0" y="182695"/>
              </a:lnTo>
              <a:lnTo>
                <a:pt x="890639" y="182695"/>
              </a:lnTo>
              <a:lnTo>
                <a:pt x="890639"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63C5C-D60D-48BC-9275-BAF501F8398D}">
      <dsp:nvSpPr>
        <dsp:cNvPr id="0" name=""/>
        <dsp:cNvSpPr/>
      </dsp:nvSpPr>
      <dsp:spPr>
        <a:xfrm>
          <a:off x="1888697" y="3837619"/>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7 Females</a:t>
          </a:r>
        </a:p>
      </dsp:txBody>
      <dsp:txXfrm>
        <a:off x="1915452" y="3864374"/>
        <a:ext cx="1316705" cy="859966"/>
      </dsp:txXfrm>
    </dsp:sp>
    <dsp:sp modelId="{99182F8A-AB9E-42AF-8F1D-05D5498ED86D}">
      <dsp:nvSpPr>
        <dsp:cNvPr id="0" name=""/>
        <dsp:cNvSpPr/>
      </dsp:nvSpPr>
      <dsp:spPr>
        <a:xfrm>
          <a:off x="3464445" y="2193361"/>
          <a:ext cx="1781279" cy="365390"/>
        </a:xfrm>
        <a:custGeom>
          <a:avLst/>
          <a:gdLst/>
          <a:ahLst/>
          <a:cxnLst/>
          <a:rect l="0" t="0" r="0" b="0"/>
          <a:pathLst>
            <a:path>
              <a:moveTo>
                <a:pt x="0" y="0"/>
              </a:moveTo>
              <a:lnTo>
                <a:pt x="0" y="182695"/>
              </a:lnTo>
              <a:lnTo>
                <a:pt x="1781279" y="182695"/>
              </a:lnTo>
              <a:lnTo>
                <a:pt x="1781279"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3F2651-383A-4DBE-8DFD-A91BE7766447}">
      <dsp:nvSpPr>
        <dsp:cNvPr id="0" name=""/>
        <dsp:cNvSpPr/>
      </dsp:nvSpPr>
      <dsp:spPr>
        <a:xfrm>
          <a:off x="4560617" y="2558752"/>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16 Passengers</a:t>
          </a:r>
        </a:p>
      </dsp:txBody>
      <dsp:txXfrm>
        <a:off x="4587372" y="2585507"/>
        <a:ext cx="1316705" cy="859966"/>
      </dsp:txXfrm>
    </dsp:sp>
    <dsp:sp modelId="{AA95159C-AE69-423F-99B3-7792032C6E36}">
      <dsp:nvSpPr>
        <dsp:cNvPr id="0" name=""/>
        <dsp:cNvSpPr/>
      </dsp:nvSpPr>
      <dsp:spPr>
        <a:xfrm>
          <a:off x="4355085" y="3472229"/>
          <a:ext cx="890639" cy="365390"/>
        </a:xfrm>
        <a:custGeom>
          <a:avLst/>
          <a:gdLst/>
          <a:ahLst/>
          <a:cxnLst/>
          <a:rect l="0" t="0" r="0" b="0"/>
          <a:pathLst>
            <a:path>
              <a:moveTo>
                <a:pt x="890639" y="0"/>
              </a:moveTo>
              <a:lnTo>
                <a:pt x="890639" y="182695"/>
              </a:lnTo>
              <a:lnTo>
                <a:pt x="0" y="182695"/>
              </a:lnTo>
              <a:lnTo>
                <a:pt x="0"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DE718-30B4-4CD7-A6A9-5B1A3F102B46}">
      <dsp:nvSpPr>
        <dsp:cNvPr id="0" name=""/>
        <dsp:cNvSpPr/>
      </dsp:nvSpPr>
      <dsp:spPr>
        <a:xfrm>
          <a:off x="3669977" y="3837619"/>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4 Males</a:t>
          </a:r>
        </a:p>
      </dsp:txBody>
      <dsp:txXfrm>
        <a:off x="3696732" y="3864374"/>
        <a:ext cx="1316705" cy="859966"/>
      </dsp:txXfrm>
    </dsp:sp>
    <dsp:sp modelId="{60F964CE-A4A9-45CC-BBE5-F72F1CC28766}">
      <dsp:nvSpPr>
        <dsp:cNvPr id="0" name=""/>
        <dsp:cNvSpPr/>
      </dsp:nvSpPr>
      <dsp:spPr>
        <a:xfrm>
          <a:off x="5245725" y="3472229"/>
          <a:ext cx="890639" cy="365390"/>
        </a:xfrm>
        <a:custGeom>
          <a:avLst/>
          <a:gdLst/>
          <a:ahLst/>
          <a:cxnLst/>
          <a:rect l="0" t="0" r="0" b="0"/>
          <a:pathLst>
            <a:path>
              <a:moveTo>
                <a:pt x="0" y="0"/>
              </a:moveTo>
              <a:lnTo>
                <a:pt x="0" y="182695"/>
              </a:lnTo>
              <a:lnTo>
                <a:pt x="890639" y="182695"/>
              </a:lnTo>
              <a:lnTo>
                <a:pt x="890639" y="36539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3B702-238D-4520-A0AD-FEB919ABFC6A}">
      <dsp:nvSpPr>
        <dsp:cNvPr id="0" name=""/>
        <dsp:cNvSpPr/>
      </dsp:nvSpPr>
      <dsp:spPr>
        <a:xfrm>
          <a:off x="5451257" y="3837619"/>
          <a:ext cx="1370215" cy="9134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12 Females</a:t>
          </a:r>
        </a:p>
      </dsp:txBody>
      <dsp:txXfrm>
        <a:off x="5478012" y="3864374"/>
        <a:ext cx="1316705" cy="85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91623-A12A-45A7-A79F-4E3DA165A1DF}">
      <dsp:nvSpPr>
        <dsp:cNvPr id="0" name=""/>
        <dsp:cNvSpPr/>
      </dsp:nvSpPr>
      <dsp:spPr>
        <a:xfrm>
          <a:off x="1616574" y="2072"/>
          <a:ext cx="1362143" cy="908095"/>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hueOff val="0"/>
                  <a:satOff val="0"/>
                  <a:lumOff val="0"/>
                  <a:alphaOff val="0"/>
                </a:srgbClr>
              </a:solidFill>
              <a:latin typeface="Arial"/>
              <a:ea typeface="ＭＳ Ｐゴシック"/>
              <a:cs typeface="ＭＳ Ｐゴシック"/>
            </a:rPr>
            <a:t>258</a:t>
          </a:r>
          <a:r>
            <a:rPr lang="en-GB" sz="1400" kern="1200" dirty="0">
              <a:solidFill>
                <a:srgbClr val="000000">
                  <a:hueOff val="0"/>
                  <a:satOff val="0"/>
                  <a:lumOff val="0"/>
                  <a:alphaOff val="0"/>
                </a:srgbClr>
              </a:solidFill>
              <a:latin typeface="Arial"/>
              <a:ea typeface="ＭＳ Ｐゴシック"/>
              <a:cs typeface="ＭＳ Ｐゴシック"/>
            </a:rPr>
            <a:t> Collisions</a:t>
          </a:r>
        </a:p>
      </dsp:txBody>
      <dsp:txXfrm>
        <a:off x="1643171" y="28669"/>
        <a:ext cx="1308949" cy="854901"/>
      </dsp:txXfrm>
    </dsp:sp>
    <dsp:sp modelId="{D2C6DBE2-4897-459A-85D5-838CD66BBCA0}">
      <dsp:nvSpPr>
        <dsp:cNvPr id="0" name=""/>
        <dsp:cNvSpPr/>
      </dsp:nvSpPr>
      <dsp:spPr>
        <a:xfrm>
          <a:off x="1412253" y="910168"/>
          <a:ext cx="885393" cy="363238"/>
        </a:xfrm>
        <a:custGeom>
          <a:avLst/>
          <a:gdLst/>
          <a:ahLst/>
          <a:cxnLst/>
          <a:rect l="0" t="0" r="0" b="0"/>
          <a:pathLst>
            <a:path>
              <a:moveTo>
                <a:pt x="885393" y="0"/>
              </a:moveTo>
              <a:lnTo>
                <a:pt x="885393" y="181619"/>
              </a:lnTo>
              <a:lnTo>
                <a:pt x="0" y="181619"/>
              </a:lnTo>
              <a:lnTo>
                <a:pt x="0" y="36323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3C336-2C0B-4CF0-ACCF-2A7EC7C47BBB}">
      <dsp:nvSpPr>
        <dsp:cNvPr id="0" name=""/>
        <dsp:cNvSpPr/>
      </dsp:nvSpPr>
      <dsp:spPr>
        <a:xfrm>
          <a:off x="731181" y="1273406"/>
          <a:ext cx="1362143" cy="908095"/>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hueOff val="0"/>
                  <a:satOff val="0"/>
                  <a:lumOff val="0"/>
                  <a:alphaOff val="0"/>
                </a:srgbClr>
              </a:solidFill>
              <a:latin typeface="Arial"/>
              <a:ea typeface="ＭＳ Ｐゴシック"/>
              <a:cs typeface="ＭＳ Ｐゴシック"/>
            </a:rPr>
            <a:t>261</a:t>
          </a:r>
          <a:r>
            <a:rPr lang="en-GB" sz="1700" kern="1200" dirty="0"/>
            <a:t> </a:t>
          </a:r>
          <a:r>
            <a:rPr lang="en-GB" sz="1400" kern="1200" dirty="0">
              <a:solidFill>
                <a:srgbClr val="000000">
                  <a:hueOff val="0"/>
                  <a:satOff val="0"/>
                  <a:lumOff val="0"/>
                  <a:alphaOff val="0"/>
                </a:srgbClr>
              </a:solidFill>
              <a:latin typeface="Arial"/>
              <a:ea typeface="ＭＳ Ｐゴシック"/>
              <a:cs typeface="ＭＳ Ｐゴシック"/>
            </a:rPr>
            <a:t>Motorcycles</a:t>
          </a:r>
          <a:r>
            <a:rPr lang="en-GB" sz="1700" kern="1200" dirty="0"/>
            <a:t> </a:t>
          </a:r>
          <a:r>
            <a:rPr lang="en-GB" sz="1400" kern="1200" dirty="0">
              <a:solidFill>
                <a:srgbClr val="000000">
                  <a:hueOff val="0"/>
                  <a:satOff val="0"/>
                  <a:lumOff val="0"/>
                  <a:alphaOff val="0"/>
                </a:srgbClr>
              </a:solidFill>
              <a:latin typeface="Arial"/>
              <a:ea typeface="ＭＳ Ｐゴシック"/>
              <a:cs typeface="ＭＳ Ｐゴシック"/>
            </a:rPr>
            <a:t>Involved</a:t>
          </a:r>
        </a:p>
      </dsp:txBody>
      <dsp:txXfrm>
        <a:off x="757778" y="1300003"/>
        <a:ext cx="1308949" cy="854901"/>
      </dsp:txXfrm>
    </dsp:sp>
    <dsp:sp modelId="{861EACA6-41B6-4FE3-A03C-B7AA9D39FF17}">
      <dsp:nvSpPr>
        <dsp:cNvPr id="0" name=""/>
        <dsp:cNvSpPr/>
      </dsp:nvSpPr>
      <dsp:spPr>
        <a:xfrm>
          <a:off x="2297646" y="910168"/>
          <a:ext cx="885393" cy="363238"/>
        </a:xfrm>
        <a:custGeom>
          <a:avLst/>
          <a:gdLst/>
          <a:ahLst/>
          <a:cxnLst/>
          <a:rect l="0" t="0" r="0" b="0"/>
          <a:pathLst>
            <a:path>
              <a:moveTo>
                <a:pt x="0" y="0"/>
              </a:moveTo>
              <a:lnTo>
                <a:pt x="0" y="181619"/>
              </a:lnTo>
              <a:lnTo>
                <a:pt x="885393" y="181619"/>
              </a:lnTo>
              <a:lnTo>
                <a:pt x="885393" y="36323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FA4D7-0CB1-4B39-8A00-0C75511A69A3}">
      <dsp:nvSpPr>
        <dsp:cNvPr id="0" name=""/>
        <dsp:cNvSpPr/>
      </dsp:nvSpPr>
      <dsp:spPr>
        <a:xfrm>
          <a:off x="2501967" y="1273406"/>
          <a:ext cx="1362143" cy="908095"/>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hueOff val="0"/>
                  <a:satOff val="0"/>
                  <a:lumOff val="0"/>
                  <a:alphaOff val="0"/>
                </a:srgbClr>
              </a:solidFill>
              <a:latin typeface="Arial"/>
              <a:ea typeface="ＭＳ Ｐゴシック"/>
              <a:cs typeface="ＭＳ Ｐゴシック"/>
            </a:rPr>
            <a:t>208</a:t>
          </a:r>
          <a:r>
            <a:rPr lang="en-GB" sz="1400" kern="1200" dirty="0">
              <a:solidFill>
                <a:srgbClr val="000000">
                  <a:hueOff val="0"/>
                  <a:satOff val="0"/>
                  <a:lumOff val="0"/>
                  <a:alphaOff val="0"/>
                </a:srgbClr>
              </a:solidFill>
              <a:latin typeface="Arial"/>
              <a:ea typeface="ＭＳ Ｐゴシック"/>
              <a:cs typeface="ＭＳ Ｐゴシック"/>
            </a:rPr>
            <a:t> Riders At Fault</a:t>
          </a:r>
        </a:p>
      </dsp:txBody>
      <dsp:txXfrm>
        <a:off x="2528564" y="1300003"/>
        <a:ext cx="1308949" cy="854901"/>
      </dsp:txXfrm>
    </dsp:sp>
    <dsp:sp modelId="{E5C94736-64A6-4DD3-80EA-FD225EDB5D0A}">
      <dsp:nvSpPr>
        <dsp:cNvPr id="0" name=""/>
        <dsp:cNvSpPr/>
      </dsp:nvSpPr>
      <dsp:spPr>
        <a:xfrm>
          <a:off x="2297646" y="2181501"/>
          <a:ext cx="885393" cy="363238"/>
        </a:xfrm>
        <a:custGeom>
          <a:avLst/>
          <a:gdLst/>
          <a:ahLst/>
          <a:cxnLst/>
          <a:rect l="0" t="0" r="0" b="0"/>
          <a:pathLst>
            <a:path>
              <a:moveTo>
                <a:pt x="885393" y="0"/>
              </a:moveTo>
              <a:lnTo>
                <a:pt x="885393" y="181619"/>
              </a:lnTo>
              <a:lnTo>
                <a:pt x="0" y="181619"/>
              </a:lnTo>
              <a:lnTo>
                <a:pt x="0" y="363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321ED-ED30-4AE1-93F8-DB0398089EB8}">
      <dsp:nvSpPr>
        <dsp:cNvPr id="0" name=""/>
        <dsp:cNvSpPr/>
      </dsp:nvSpPr>
      <dsp:spPr>
        <a:xfrm>
          <a:off x="1616574" y="2544739"/>
          <a:ext cx="1362143" cy="90809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66750">
            <a:lnSpc>
              <a:spcPct val="90000"/>
            </a:lnSpc>
            <a:spcBef>
              <a:spcPct val="0"/>
            </a:spcBef>
            <a:spcAft>
              <a:spcPct val="35000"/>
            </a:spcAft>
            <a:buNone/>
          </a:pPr>
          <a:r>
            <a:rPr lang="en-GB" sz="1500" b="1" kern="1200" dirty="0"/>
            <a:t>203</a:t>
          </a:r>
          <a:r>
            <a:rPr lang="en-GB" sz="1500" kern="1200" dirty="0"/>
            <a:t> </a:t>
          </a:r>
          <a:r>
            <a:rPr lang="en-GB" sz="1400" kern="1200" dirty="0">
              <a:latin typeface="Arial"/>
              <a:ea typeface="ＭＳ Ｐゴシック"/>
              <a:cs typeface="ＭＳ Ｐゴシック"/>
            </a:rPr>
            <a:t>Males</a:t>
          </a:r>
        </a:p>
      </dsp:txBody>
      <dsp:txXfrm>
        <a:off x="1643171" y="2571336"/>
        <a:ext cx="1308949" cy="854901"/>
      </dsp:txXfrm>
    </dsp:sp>
    <dsp:sp modelId="{D1A7822F-AD32-4C4D-B7E0-CED1255A0BC8}">
      <dsp:nvSpPr>
        <dsp:cNvPr id="0" name=""/>
        <dsp:cNvSpPr/>
      </dsp:nvSpPr>
      <dsp:spPr>
        <a:xfrm>
          <a:off x="2251926" y="3452835"/>
          <a:ext cx="91440" cy="363238"/>
        </a:xfrm>
        <a:custGeom>
          <a:avLst/>
          <a:gdLst/>
          <a:ahLst/>
          <a:cxnLst/>
          <a:rect l="0" t="0" r="0" b="0"/>
          <a:pathLst>
            <a:path>
              <a:moveTo>
                <a:pt x="45720" y="0"/>
              </a:moveTo>
              <a:lnTo>
                <a:pt x="45720" y="363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64A17-E26E-4C0E-977C-399BD1BF5063}">
      <dsp:nvSpPr>
        <dsp:cNvPr id="0" name=""/>
        <dsp:cNvSpPr/>
      </dsp:nvSpPr>
      <dsp:spPr>
        <a:xfrm>
          <a:off x="1616574" y="3816073"/>
          <a:ext cx="1362143" cy="90809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mj-lt"/>
              <a:ea typeface="ＭＳ Ｐゴシック"/>
              <a:cs typeface="ＭＳ Ｐゴシック"/>
            </a:rPr>
            <a:t>117</a:t>
          </a:r>
          <a:r>
            <a:rPr lang="en-GB" sz="1400" kern="1200" dirty="0">
              <a:latin typeface="+mj-lt"/>
            </a:rPr>
            <a:t> Excessive Speed Contributory Factor</a:t>
          </a:r>
        </a:p>
      </dsp:txBody>
      <dsp:txXfrm>
        <a:off x="1643171" y="3842670"/>
        <a:ext cx="1308949" cy="854901"/>
      </dsp:txXfrm>
    </dsp:sp>
    <dsp:sp modelId="{E9CF58C6-57B1-4806-B0F8-6D22F7EDC50E}">
      <dsp:nvSpPr>
        <dsp:cNvPr id="0" name=""/>
        <dsp:cNvSpPr/>
      </dsp:nvSpPr>
      <dsp:spPr>
        <a:xfrm>
          <a:off x="1412253" y="4724168"/>
          <a:ext cx="885393" cy="363238"/>
        </a:xfrm>
        <a:custGeom>
          <a:avLst/>
          <a:gdLst/>
          <a:ahLst/>
          <a:cxnLst/>
          <a:rect l="0" t="0" r="0" b="0"/>
          <a:pathLst>
            <a:path>
              <a:moveTo>
                <a:pt x="885393" y="0"/>
              </a:moveTo>
              <a:lnTo>
                <a:pt x="885393" y="181619"/>
              </a:lnTo>
              <a:lnTo>
                <a:pt x="0" y="181619"/>
              </a:lnTo>
              <a:lnTo>
                <a:pt x="0" y="363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59471-B68E-4EBE-8B19-79DB916852BE}">
      <dsp:nvSpPr>
        <dsp:cNvPr id="0" name=""/>
        <dsp:cNvSpPr/>
      </dsp:nvSpPr>
      <dsp:spPr>
        <a:xfrm>
          <a:off x="731181" y="5087406"/>
          <a:ext cx="1362143" cy="90809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a:ea typeface="ＭＳ Ｐゴシック"/>
              <a:cs typeface="ＭＳ Ｐゴシック"/>
            </a:rPr>
            <a:t>Age </a:t>
          </a:r>
          <a:r>
            <a:rPr lang="en-GB" sz="1400" b="1" kern="1200" dirty="0">
              <a:latin typeface="Arial"/>
              <a:ea typeface="ＭＳ Ｐゴシック"/>
              <a:cs typeface="ＭＳ Ｐゴシック"/>
            </a:rPr>
            <a:t>26-35</a:t>
          </a:r>
          <a:r>
            <a:rPr lang="en-GB" sz="1400" kern="1200" dirty="0">
              <a:latin typeface="Arial"/>
              <a:ea typeface="ＭＳ Ｐゴシック"/>
              <a:cs typeface="ＭＳ Ｐゴシック"/>
            </a:rPr>
            <a:t> (n=33)</a:t>
          </a:r>
        </a:p>
      </dsp:txBody>
      <dsp:txXfrm>
        <a:off x="757778" y="5114003"/>
        <a:ext cx="1308949" cy="854901"/>
      </dsp:txXfrm>
    </dsp:sp>
    <dsp:sp modelId="{18A44D10-C167-44A8-BDA1-2A5AE0209C60}">
      <dsp:nvSpPr>
        <dsp:cNvPr id="0" name=""/>
        <dsp:cNvSpPr/>
      </dsp:nvSpPr>
      <dsp:spPr>
        <a:xfrm>
          <a:off x="2297646" y="4724168"/>
          <a:ext cx="885393" cy="363238"/>
        </a:xfrm>
        <a:custGeom>
          <a:avLst/>
          <a:gdLst/>
          <a:ahLst/>
          <a:cxnLst/>
          <a:rect l="0" t="0" r="0" b="0"/>
          <a:pathLst>
            <a:path>
              <a:moveTo>
                <a:pt x="0" y="0"/>
              </a:moveTo>
              <a:lnTo>
                <a:pt x="0" y="181619"/>
              </a:lnTo>
              <a:lnTo>
                <a:pt x="885393" y="181619"/>
              </a:lnTo>
              <a:lnTo>
                <a:pt x="885393" y="363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C05C4-1017-4FDB-A5CA-4436E71F4FA2}">
      <dsp:nvSpPr>
        <dsp:cNvPr id="0" name=""/>
        <dsp:cNvSpPr/>
      </dsp:nvSpPr>
      <dsp:spPr>
        <a:xfrm>
          <a:off x="2501967" y="5087406"/>
          <a:ext cx="1362143" cy="90809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Age </a:t>
          </a:r>
          <a:r>
            <a:rPr lang="en-GB" sz="1400" b="1" kern="1200" dirty="0"/>
            <a:t>46-55</a:t>
          </a:r>
          <a:r>
            <a:rPr lang="en-GB" sz="1400" kern="1200" dirty="0"/>
            <a:t> (n=24)</a:t>
          </a:r>
        </a:p>
      </dsp:txBody>
      <dsp:txXfrm>
        <a:off x="2528564" y="5114003"/>
        <a:ext cx="1308949" cy="854901"/>
      </dsp:txXfrm>
    </dsp:sp>
    <dsp:sp modelId="{DBE393B3-A705-418D-AD08-EB5A25E015E9}">
      <dsp:nvSpPr>
        <dsp:cNvPr id="0" name=""/>
        <dsp:cNvSpPr/>
      </dsp:nvSpPr>
      <dsp:spPr>
        <a:xfrm>
          <a:off x="3183039" y="2181501"/>
          <a:ext cx="885393" cy="363238"/>
        </a:xfrm>
        <a:custGeom>
          <a:avLst/>
          <a:gdLst/>
          <a:ahLst/>
          <a:cxnLst/>
          <a:rect l="0" t="0" r="0" b="0"/>
          <a:pathLst>
            <a:path>
              <a:moveTo>
                <a:pt x="0" y="0"/>
              </a:moveTo>
              <a:lnTo>
                <a:pt x="0" y="181619"/>
              </a:lnTo>
              <a:lnTo>
                <a:pt x="885393" y="181619"/>
              </a:lnTo>
              <a:lnTo>
                <a:pt x="885393" y="3632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ECEC5-AC68-4D68-8BCD-53BAF6F71441}">
      <dsp:nvSpPr>
        <dsp:cNvPr id="0" name=""/>
        <dsp:cNvSpPr/>
      </dsp:nvSpPr>
      <dsp:spPr>
        <a:xfrm>
          <a:off x="3387360" y="2544739"/>
          <a:ext cx="1362143" cy="90809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a:ea typeface="ＭＳ Ｐゴシック"/>
              <a:cs typeface="ＭＳ Ｐゴシック"/>
            </a:rPr>
            <a:t>5</a:t>
          </a:r>
          <a:r>
            <a:rPr lang="en-GB" sz="1400" kern="1200" dirty="0">
              <a:latin typeface="Arial"/>
              <a:ea typeface="ＭＳ Ｐゴシック"/>
              <a:cs typeface="ＭＳ Ｐゴシック"/>
            </a:rPr>
            <a:t> Females</a:t>
          </a:r>
        </a:p>
      </dsp:txBody>
      <dsp:txXfrm>
        <a:off x="3413957" y="2571336"/>
        <a:ext cx="1308949" cy="8549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57B4E5-6024-43CE-8EA9-A24933D061EF}" type="datetimeFigureOut">
              <a:rPr lang="en-GB" smtClean="0"/>
              <a:t>07/05/2025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0351085-81A5-4FA6-B872-389321792CE4}" type="slidenum">
              <a:rPr lang="en-GB" smtClean="0"/>
              <a:t>‹#›</a:t>
            </a:fld>
            <a:endParaRPr lang="en-GB"/>
          </a:p>
        </p:txBody>
      </p:sp>
    </p:spTree>
    <p:extLst>
      <p:ext uri="{BB962C8B-B14F-4D97-AF65-F5344CB8AC3E}">
        <p14:creationId xmlns:p14="http://schemas.microsoft.com/office/powerpoint/2010/main" val="320260858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D202F1-7250-49DE-8AAB-58E729D42621}" type="datetimeFigureOut">
              <a:rPr lang="en-GB" smtClean="0"/>
              <a:t>07/05/2025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933C10-5B06-4E73-98BC-01EB35F1F10E}" type="slidenum">
              <a:rPr lang="en-GB" smtClean="0"/>
              <a:t>‹#›</a:t>
            </a:fld>
            <a:endParaRPr lang="en-GB"/>
          </a:p>
        </p:txBody>
      </p:sp>
    </p:spTree>
    <p:extLst>
      <p:ext uri="{BB962C8B-B14F-4D97-AF65-F5344CB8AC3E}">
        <p14:creationId xmlns:p14="http://schemas.microsoft.com/office/powerpoint/2010/main" val="12762350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A5CA96-8880-4762-8F7E-D34DFA171BB7}" type="slidenum">
              <a:rPr lang="en-US" altLang="en-US" sz="1200" smtClean="0">
                <a:solidFill>
                  <a:srgbClr val="000000"/>
                </a:solidFill>
              </a:rPr>
              <a:pPr/>
              <a:t>1</a:t>
            </a:fld>
            <a:endParaRPr lang="en-US" altLang="en-US" sz="12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148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13</a:t>
            </a:fld>
            <a:endParaRPr lang="en-GB"/>
          </a:p>
        </p:txBody>
      </p:sp>
    </p:spTree>
    <p:extLst>
      <p:ext uri="{BB962C8B-B14F-4D97-AF65-F5344CB8AC3E}">
        <p14:creationId xmlns:p14="http://schemas.microsoft.com/office/powerpoint/2010/main" val="201294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A5CA96-8880-4762-8F7E-D34DFA171BB7}" type="slidenum">
              <a:rPr lang="en-US" altLang="en-US" sz="1200" smtClean="0">
                <a:solidFill>
                  <a:srgbClr val="000000"/>
                </a:solidFill>
              </a:rPr>
              <a:pPr/>
              <a:t>14</a:t>
            </a:fld>
            <a:endParaRPr lang="en-US" altLang="en-US" sz="12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378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2</a:t>
            </a:fld>
            <a:endParaRPr lang="en-GB"/>
          </a:p>
        </p:txBody>
      </p:sp>
    </p:spTree>
    <p:extLst>
      <p:ext uri="{BB962C8B-B14F-4D97-AF65-F5344CB8AC3E}">
        <p14:creationId xmlns:p14="http://schemas.microsoft.com/office/powerpoint/2010/main" val="351504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3</a:t>
            </a:fld>
            <a:endParaRPr lang="en-GB"/>
          </a:p>
        </p:txBody>
      </p:sp>
    </p:spTree>
    <p:extLst>
      <p:ext uri="{BB962C8B-B14F-4D97-AF65-F5344CB8AC3E}">
        <p14:creationId xmlns:p14="http://schemas.microsoft.com/office/powerpoint/2010/main" val="2002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4</a:t>
            </a:fld>
            <a:endParaRPr lang="en-GB"/>
          </a:p>
        </p:txBody>
      </p:sp>
    </p:spTree>
    <p:extLst>
      <p:ext uri="{BB962C8B-B14F-4D97-AF65-F5344CB8AC3E}">
        <p14:creationId xmlns:p14="http://schemas.microsoft.com/office/powerpoint/2010/main" val="263874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5</a:t>
            </a:fld>
            <a:endParaRPr lang="en-GB"/>
          </a:p>
        </p:txBody>
      </p:sp>
    </p:spTree>
    <p:extLst>
      <p:ext uri="{BB962C8B-B14F-4D97-AF65-F5344CB8AC3E}">
        <p14:creationId xmlns:p14="http://schemas.microsoft.com/office/powerpoint/2010/main" val="198500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6</a:t>
            </a:fld>
            <a:endParaRPr lang="en-GB"/>
          </a:p>
        </p:txBody>
      </p:sp>
    </p:spTree>
    <p:extLst>
      <p:ext uri="{BB962C8B-B14F-4D97-AF65-F5344CB8AC3E}">
        <p14:creationId xmlns:p14="http://schemas.microsoft.com/office/powerpoint/2010/main" val="101740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7</a:t>
            </a:fld>
            <a:endParaRPr lang="en-GB"/>
          </a:p>
        </p:txBody>
      </p:sp>
    </p:spTree>
    <p:extLst>
      <p:ext uri="{BB962C8B-B14F-4D97-AF65-F5344CB8AC3E}">
        <p14:creationId xmlns:p14="http://schemas.microsoft.com/office/powerpoint/2010/main" val="215111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66CC-ABD2-80E0-4BEE-97BB2B193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3A4DA-8404-5547-0122-7967ED0A3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C62F8-BCDA-168F-C93A-8339381825F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E20190E-47C5-7FCB-F236-5D3AA8A82D6F}"/>
              </a:ext>
            </a:extLst>
          </p:cNvPr>
          <p:cNvSpPr>
            <a:spLocks noGrp="1"/>
          </p:cNvSpPr>
          <p:nvPr>
            <p:ph type="hdr" sz="quarter" idx="10"/>
          </p:nvPr>
        </p:nvSpPr>
        <p:spPr/>
        <p:txBody>
          <a:bodyPr/>
          <a:lstStyle/>
          <a:p>
            <a:r>
              <a:rPr lang="en-GB"/>
              <a:t>OFFICIAL SENSITIVE: POLICE AND PARTNERS
</a:t>
            </a:r>
          </a:p>
        </p:txBody>
      </p:sp>
      <p:sp>
        <p:nvSpPr>
          <p:cNvPr id="5" name="Footer Placeholder 4">
            <a:extLst>
              <a:ext uri="{FF2B5EF4-FFF2-40B4-BE49-F238E27FC236}">
                <a16:creationId xmlns:a16="http://schemas.microsoft.com/office/drawing/2014/main" id="{DAF39F27-9B10-B0DD-F012-BFD9DA3E53B6}"/>
              </a:ext>
            </a:extLst>
          </p:cNvPr>
          <p:cNvSpPr>
            <a:spLocks noGrp="1"/>
          </p:cNvSpPr>
          <p:nvPr>
            <p:ph type="ftr" sz="quarter" idx="11"/>
          </p:nvPr>
        </p:nvSpPr>
        <p:spPr/>
        <p:txBody>
          <a:bodyPr/>
          <a:lstStyle/>
          <a:p>
            <a:r>
              <a:rPr lang="en-GB"/>
              <a:t>
OFFICIAL SENSITIVE: POLICE AND PARTNERS</a:t>
            </a:r>
          </a:p>
        </p:txBody>
      </p:sp>
      <p:sp>
        <p:nvSpPr>
          <p:cNvPr id="6" name="Slide Number Placeholder 5">
            <a:extLst>
              <a:ext uri="{FF2B5EF4-FFF2-40B4-BE49-F238E27FC236}">
                <a16:creationId xmlns:a16="http://schemas.microsoft.com/office/drawing/2014/main" id="{E16E8847-691C-9717-4899-7764AF1674B9}"/>
              </a:ext>
            </a:extLst>
          </p:cNvPr>
          <p:cNvSpPr>
            <a:spLocks noGrp="1"/>
          </p:cNvSpPr>
          <p:nvPr>
            <p:ph type="sldNum" sz="quarter" idx="12"/>
          </p:nvPr>
        </p:nvSpPr>
        <p:spPr/>
        <p:txBody>
          <a:bodyPr/>
          <a:lstStyle/>
          <a:p>
            <a:fld id="{9B933C10-5B06-4E73-98BC-01EB35F1F10E}" type="slidenum">
              <a:rPr lang="en-GB" smtClean="0"/>
              <a:t>11</a:t>
            </a:fld>
            <a:endParaRPr lang="en-GB"/>
          </a:p>
        </p:txBody>
      </p:sp>
    </p:spTree>
    <p:extLst>
      <p:ext uri="{BB962C8B-B14F-4D97-AF65-F5344CB8AC3E}">
        <p14:creationId xmlns:p14="http://schemas.microsoft.com/office/powerpoint/2010/main" val="27135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SENSITIVE: POLICE AND PARTNERS
</a:t>
            </a:r>
          </a:p>
        </p:txBody>
      </p:sp>
      <p:sp>
        <p:nvSpPr>
          <p:cNvPr id="5" name="Footer Placeholder 4"/>
          <p:cNvSpPr>
            <a:spLocks noGrp="1"/>
          </p:cNvSpPr>
          <p:nvPr>
            <p:ph type="ftr" sz="quarter" idx="11"/>
          </p:nvPr>
        </p:nvSpPr>
        <p:spPr/>
        <p:txBody>
          <a:bodyPr/>
          <a:lstStyle/>
          <a:p>
            <a:r>
              <a:rPr lang="en-GB"/>
              <a:t>
OFFICIAL SENSITIVE: POLICE AND PARTNERS</a:t>
            </a:r>
          </a:p>
        </p:txBody>
      </p:sp>
      <p:sp>
        <p:nvSpPr>
          <p:cNvPr id="6" name="Slide Number Placeholder 5"/>
          <p:cNvSpPr>
            <a:spLocks noGrp="1"/>
          </p:cNvSpPr>
          <p:nvPr>
            <p:ph type="sldNum" sz="quarter" idx="12"/>
          </p:nvPr>
        </p:nvSpPr>
        <p:spPr/>
        <p:txBody>
          <a:bodyPr/>
          <a:lstStyle/>
          <a:p>
            <a:fld id="{9B933C10-5B06-4E73-98BC-01EB35F1F10E}" type="slidenum">
              <a:rPr lang="en-GB" smtClean="0"/>
              <a:t>12</a:t>
            </a:fld>
            <a:endParaRPr lang="en-GB"/>
          </a:p>
        </p:txBody>
      </p:sp>
    </p:spTree>
    <p:extLst>
      <p:ext uri="{BB962C8B-B14F-4D97-AF65-F5344CB8AC3E}">
        <p14:creationId xmlns:p14="http://schemas.microsoft.com/office/powerpoint/2010/main" val="425349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6" y="0"/>
            <a:ext cx="12247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92400" y="2130426"/>
            <a:ext cx="85852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2692400" y="3886200"/>
            <a:ext cx="767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847723" y="1570645"/>
            <a:ext cx="1506008" cy="233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53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829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33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381000"/>
            <a:ext cx="7569200" cy="533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0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683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59586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524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524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847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2073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8740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8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90398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122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66" y="0"/>
            <a:ext cx="12247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8100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1524000"/>
            <a:ext cx="1036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black">
          <a:xfrm>
            <a:off x="256298" y="6369795"/>
            <a:ext cx="3270416"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331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5pPr>
      <a:lvl6pPr marL="4572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6pPr>
      <a:lvl7pPr marL="9144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7pPr>
      <a:lvl8pPr marL="13716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8pPr>
      <a:lvl9pPr marL="1828800" algn="l" rtl="0" fontAlgn="base">
        <a:spcBef>
          <a:spcPct val="0"/>
        </a:spcBef>
        <a:spcAft>
          <a:spcPct val="0"/>
        </a:spcAft>
        <a:defRPr sz="3200" b="1">
          <a:solidFill>
            <a:schemeClr val="bg1"/>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emf"/><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598" y="-1120518"/>
            <a:ext cx="9055101" cy="7602081"/>
          </a:xfrm>
          <a:prstGeom prst="rect">
            <a:avLst/>
          </a:prstGeom>
          <a:noFill/>
        </p:spPr>
        <p:txBody>
          <a:bodyPr wrap="square" rtlCol="0">
            <a:spAutoFit/>
          </a:bodyPr>
          <a:lstStyle/>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r>
              <a:rPr lang="en-GB" sz="2800" b="1" dirty="0">
                <a:solidFill>
                  <a:schemeClr val="accent3"/>
                </a:solidFill>
                <a:latin typeface="+mj-lt"/>
              </a:rPr>
              <a:t>In-Depth Roads Fatalities Study</a:t>
            </a:r>
          </a:p>
          <a:p>
            <a:pPr algn="ctr"/>
            <a:r>
              <a:rPr lang="en-GB" sz="2800" b="1" dirty="0">
                <a:solidFill>
                  <a:schemeClr val="accent3"/>
                </a:solidFill>
                <a:latin typeface="+mj-lt"/>
              </a:rPr>
              <a:t>1</a:t>
            </a:r>
            <a:r>
              <a:rPr lang="en-GB" sz="2800" b="1" baseline="30000" dirty="0">
                <a:solidFill>
                  <a:schemeClr val="accent3"/>
                </a:solidFill>
                <a:latin typeface="+mj-lt"/>
              </a:rPr>
              <a:t>st</a:t>
            </a:r>
            <a:r>
              <a:rPr lang="en-GB" sz="2800" b="1" dirty="0">
                <a:solidFill>
                  <a:schemeClr val="accent3"/>
                </a:solidFill>
                <a:latin typeface="+mj-lt"/>
              </a:rPr>
              <a:t> January 2015 – 31</a:t>
            </a:r>
            <a:r>
              <a:rPr lang="en-GB" sz="2800" b="1" baseline="30000" dirty="0">
                <a:solidFill>
                  <a:schemeClr val="accent3"/>
                </a:solidFill>
                <a:latin typeface="+mj-lt"/>
              </a:rPr>
              <a:t>st</a:t>
            </a:r>
            <a:r>
              <a:rPr lang="en-GB" sz="2800" b="1" dirty="0">
                <a:solidFill>
                  <a:schemeClr val="accent3"/>
                </a:solidFill>
                <a:latin typeface="+mj-lt"/>
              </a:rPr>
              <a:t> August 2024</a:t>
            </a:r>
          </a:p>
          <a:p>
            <a:pPr algn="ctr"/>
            <a:r>
              <a:rPr lang="en-GB" sz="2800" b="1" dirty="0">
                <a:solidFill>
                  <a:schemeClr val="accent3"/>
                </a:solidFill>
                <a:latin typeface="+mj-lt"/>
              </a:rPr>
              <a:t>Motorcycles</a:t>
            </a: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r>
              <a:rPr lang="en-GB" sz="2000" dirty="0">
                <a:solidFill>
                  <a:schemeClr val="accent3"/>
                </a:solidFill>
                <a:latin typeface="+mj-lt"/>
              </a:rPr>
              <a:t>Police Scotland</a:t>
            </a:r>
          </a:p>
          <a:p>
            <a:pPr algn="ctr"/>
            <a:r>
              <a:rPr lang="en-GB" sz="2000" dirty="0">
                <a:solidFill>
                  <a:schemeClr val="accent3"/>
                </a:solidFill>
              </a:rPr>
              <a:t>26 March 2025</a:t>
            </a:r>
          </a:p>
        </p:txBody>
      </p:sp>
      <p:sp>
        <p:nvSpPr>
          <p:cNvPr id="3" name="TextBox 2"/>
          <p:cNvSpPr txBox="1"/>
          <p:nvPr/>
        </p:nvSpPr>
        <p:spPr>
          <a:xfrm>
            <a:off x="3245184" y="0"/>
            <a:ext cx="5438274" cy="369332"/>
          </a:xfrm>
          <a:prstGeom prst="rect">
            <a:avLst/>
          </a:prstGeom>
          <a:noFill/>
        </p:spPr>
        <p:txBody>
          <a:bodyPr wrap="square" rtlCol="0">
            <a:spAutoFit/>
          </a:bodyPr>
          <a:lstStyle/>
          <a:p>
            <a:pPr algn="ctr"/>
            <a:r>
              <a:rPr lang="en-GB" b="1" dirty="0">
                <a:solidFill>
                  <a:srgbClr val="FF0000"/>
                </a:solidFill>
              </a:rPr>
              <a:t>OFFICAL</a:t>
            </a:r>
          </a:p>
        </p:txBody>
      </p:sp>
      <p:sp>
        <p:nvSpPr>
          <p:cNvPr id="5" name="TextBox 4"/>
          <p:cNvSpPr txBox="1"/>
          <p:nvPr/>
        </p:nvSpPr>
        <p:spPr>
          <a:xfrm>
            <a:off x="3486484" y="6488668"/>
            <a:ext cx="5438274" cy="369332"/>
          </a:xfrm>
          <a:prstGeom prst="rect">
            <a:avLst/>
          </a:prstGeom>
          <a:noFill/>
        </p:spPr>
        <p:txBody>
          <a:bodyPr wrap="square" rtlCol="0">
            <a:spAutoFit/>
          </a:bodyPr>
          <a:lstStyle/>
          <a:p>
            <a:pPr algn="ctr"/>
            <a:r>
              <a:rPr lang="en-GB" b="1" dirty="0">
                <a:solidFill>
                  <a:srgbClr val="FF0000"/>
                </a:solidFill>
              </a:rPr>
              <a:t>OFFICAL</a:t>
            </a:r>
          </a:p>
        </p:txBody>
      </p:sp>
      <p:pic>
        <p:nvPicPr>
          <p:cNvPr id="6" name="Picture 5"/>
          <p:cNvPicPr>
            <a:picLocks noChangeAspect="1"/>
          </p:cNvPicPr>
          <p:nvPr/>
        </p:nvPicPr>
        <p:blipFill>
          <a:blip r:embed="rId3"/>
          <a:stretch>
            <a:fillRect/>
          </a:stretch>
        </p:blipFill>
        <p:spPr>
          <a:xfrm>
            <a:off x="9660791" y="1450389"/>
            <a:ext cx="1853345" cy="3090940"/>
          </a:xfrm>
          <a:prstGeom prst="rect">
            <a:avLst/>
          </a:prstGeom>
        </p:spPr>
      </p:pic>
      <p:pic>
        <p:nvPicPr>
          <p:cNvPr id="7" name="Picture 6"/>
          <p:cNvPicPr>
            <a:picLocks noChangeAspect="1"/>
          </p:cNvPicPr>
          <p:nvPr/>
        </p:nvPicPr>
        <p:blipFill>
          <a:blip r:embed="rId4"/>
          <a:stretch>
            <a:fillRect/>
          </a:stretch>
        </p:blipFill>
        <p:spPr>
          <a:xfrm>
            <a:off x="866624" y="1291879"/>
            <a:ext cx="1883827" cy="3249450"/>
          </a:xfrm>
          <a:prstGeom prst="rect">
            <a:avLst/>
          </a:prstGeom>
        </p:spPr>
      </p:pic>
      <p:pic>
        <p:nvPicPr>
          <p:cNvPr id="13" name="Picture 12">
            <a:extLst>
              <a:ext uri="{FF2B5EF4-FFF2-40B4-BE49-F238E27FC236}">
                <a16:creationId xmlns:a16="http://schemas.microsoft.com/office/drawing/2014/main" id="{426CC6CB-59FE-15EE-D365-AF2202732B04}"/>
              </a:ext>
            </a:extLst>
          </p:cNvPr>
          <p:cNvPicPr>
            <a:picLocks noChangeAspect="1"/>
          </p:cNvPicPr>
          <p:nvPr/>
        </p:nvPicPr>
        <p:blipFill>
          <a:blip r:embed="rId5"/>
          <a:stretch>
            <a:fillRect/>
          </a:stretch>
        </p:blipFill>
        <p:spPr>
          <a:xfrm>
            <a:off x="3016417" y="2177472"/>
            <a:ext cx="6378408" cy="2363857"/>
          </a:xfrm>
          <a:prstGeom prst="rect">
            <a:avLst/>
          </a:prstGeom>
        </p:spPr>
      </p:pic>
    </p:spTree>
    <p:extLst>
      <p:ext uri="{BB962C8B-B14F-4D97-AF65-F5344CB8AC3E}">
        <p14:creationId xmlns:p14="http://schemas.microsoft.com/office/powerpoint/2010/main" val="84255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8836CA-A7EE-2406-4A83-3466C366188D}"/>
              </a:ext>
            </a:extLst>
          </p:cNvPr>
          <p:cNvSpPr>
            <a:spLocks noGrp="1" noChangeArrowheads="1"/>
          </p:cNvSpPr>
          <p:nvPr>
            <p:ph type="title"/>
          </p:nvPr>
        </p:nvSpPr>
        <p:spPr>
          <a:xfrm>
            <a:off x="53744" y="0"/>
            <a:ext cx="10333840" cy="792088"/>
          </a:xfrm>
        </p:spPr>
        <p:txBody>
          <a:bodyPr/>
          <a:lstStyle/>
          <a:p>
            <a:pPr eaLnBrk="1" hangingPunct="1"/>
            <a:r>
              <a:rPr lang="en-US" altLang="en-US" dirty="0"/>
              <a:t>Key Findings – ‘Cluster Analysis’ – 1500 metres</a:t>
            </a:r>
          </a:p>
        </p:txBody>
      </p:sp>
      <p:sp>
        <p:nvSpPr>
          <p:cNvPr id="7171" name="Rectangle 3">
            <a:extLst>
              <a:ext uri="{FF2B5EF4-FFF2-40B4-BE49-F238E27FC236}">
                <a16:creationId xmlns:a16="http://schemas.microsoft.com/office/drawing/2014/main" id="{62996F15-C197-8D2B-6B23-11D7D2910D37}"/>
              </a:ext>
            </a:extLst>
          </p:cNvPr>
          <p:cNvSpPr>
            <a:spLocks noGrp="1" noChangeArrowheads="1"/>
          </p:cNvSpPr>
          <p:nvPr>
            <p:ph type="body" idx="1"/>
          </p:nvPr>
        </p:nvSpPr>
        <p:spPr>
          <a:xfrm>
            <a:off x="1151025" y="1356988"/>
            <a:ext cx="4251960" cy="5265768"/>
          </a:xfrm>
        </p:spPr>
        <p:txBody>
          <a:bodyPr/>
          <a:lstStyle/>
          <a:p>
            <a:pPr algn="just">
              <a:lnSpc>
                <a:spcPct val="107000"/>
              </a:lnSpc>
              <a:spcAft>
                <a:spcPts val="800"/>
              </a:spcAft>
            </a:pPr>
            <a:r>
              <a:rPr lang="en-GB" sz="1800" dirty="0">
                <a:latin typeface="+mj-lt"/>
                <a:ea typeface="Calibri" panose="020F0502020204030204" pitchFamily="34" charset="0"/>
                <a:cs typeface="Times New Roman" panose="02020603050405020304" pitchFamily="18" charset="0"/>
              </a:rPr>
              <a:t>This highlighted six collisions which occurred on the </a:t>
            </a:r>
            <a:r>
              <a:rPr lang="en-GB" sz="1800" b="1" u="sng" dirty="0">
                <a:latin typeface="+mj-lt"/>
                <a:ea typeface="Calibri" panose="020F0502020204030204" pitchFamily="34" charset="0"/>
                <a:cs typeface="Times New Roman" panose="02020603050405020304" pitchFamily="18" charset="0"/>
              </a:rPr>
              <a:t>A836</a:t>
            </a:r>
            <a:r>
              <a:rPr lang="en-GB" sz="1800" dirty="0">
                <a:latin typeface="+mj-lt"/>
                <a:ea typeface="Calibri" panose="020F0502020204030204" pitchFamily="34" charset="0"/>
                <a:cs typeface="Times New Roman" panose="02020603050405020304" pitchFamily="18" charset="0"/>
              </a:rPr>
              <a:t> along a 45 mile stretch on the north coast of Scotland.</a:t>
            </a:r>
          </a:p>
          <a:p>
            <a:pPr algn="just">
              <a:lnSpc>
                <a:spcPct val="107000"/>
              </a:lnSpc>
              <a:spcAft>
                <a:spcPts val="800"/>
              </a:spcAft>
            </a:pPr>
            <a:r>
              <a:rPr lang="en-GB" sz="1800" dirty="0">
                <a:latin typeface="+mj-lt"/>
                <a:ea typeface="Calibri" panose="020F0502020204030204" pitchFamily="34" charset="0"/>
                <a:cs typeface="Times New Roman" panose="02020603050405020304" pitchFamily="18" charset="0"/>
              </a:rPr>
              <a:t>‘Careless, reckless or in a hurry’ was common to all collisions, with ‘poor turn or manoeuvre’ being recorded against five of the collisions.</a:t>
            </a:r>
          </a:p>
          <a:p>
            <a:pPr algn="just">
              <a:lnSpc>
                <a:spcPct val="107000"/>
              </a:lnSpc>
              <a:spcAft>
                <a:spcPts val="800"/>
              </a:spcAft>
            </a:pPr>
            <a:r>
              <a:rPr lang="en-GB" sz="1800" dirty="0">
                <a:latin typeface="+mj-lt"/>
                <a:ea typeface="Calibri" panose="020F0502020204030204" pitchFamily="34" charset="0"/>
                <a:cs typeface="Times New Roman" panose="02020603050405020304" pitchFamily="18" charset="0"/>
              </a:rPr>
              <a:t>Three of the collisions occurred on a </a:t>
            </a:r>
            <a:r>
              <a:rPr lang="en-GB" sz="1800" b="1" u="sng" dirty="0">
                <a:latin typeface="+mj-lt"/>
                <a:ea typeface="Calibri" panose="020F0502020204030204" pitchFamily="34" charset="0"/>
                <a:cs typeface="Times New Roman" panose="02020603050405020304" pitchFamily="18" charset="0"/>
              </a:rPr>
              <a:t>bend.</a:t>
            </a:r>
            <a:endParaRPr lang="en-GB" sz="1800" b="1" u="sng" dirty="0">
              <a:latin typeface="+mj-lt"/>
              <a:ea typeface="Calibri" panose="020F0502020204030204" pitchFamily="34" charset="0"/>
            </a:endParaRPr>
          </a:p>
        </p:txBody>
      </p:sp>
      <p:pic>
        <p:nvPicPr>
          <p:cNvPr id="9" name="Picture 8">
            <a:extLst>
              <a:ext uri="{FF2B5EF4-FFF2-40B4-BE49-F238E27FC236}">
                <a16:creationId xmlns:a16="http://schemas.microsoft.com/office/drawing/2014/main" id="{5073387D-7EE4-16ED-18D9-732B015FDB89}"/>
              </a:ext>
            </a:extLst>
          </p:cNvPr>
          <p:cNvPicPr>
            <a:picLocks noChangeAspect="1"/>
          </p:cNvPicPr>
          <p:nvPr/>
        </p:nvPicPr>
        <p:blipFill>
          <a:blip r:embed="rId2"/>
          <a:stretch>
            <a:fillRect/>
          </a:stretch>
        </p:blipFill>
        <p:spPr>
          <a:xfrm>
            <a:off x="5950035" y="1356988"/>
            <a:ext cx="4721014" cy="3132716"/>
          </a:xfrm>
          <a:prstGeom prst="rect">
            <a:avLst/>
          </a:prstGeom>
        </p:spPr>
      </p:pic>
    </p:spTree>
    <p:extLst>
      <p:ext uri="{BB962C8B-B14F-4D97-AF65-F5344CB8AC3E}">
        <p14:creationId xmlns:p14="http://schemas.microsoft.com/office/powerpoint/2010/main" val="38213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F7CE-34DD-FCDD-0694-EEE01F392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5CECE-3F4F-A419-DB75-D973880DDBC8}"/>
              </a:ext>
            </a:extLst>
          </p:cNvPr>
          <p:cNvSpPr>
            <a:spLocks noGrp="1"/>
          </p:cNvSpPr>
          <p:nvPr>
            <p:ph type="title"/>
          </p:nvPr>
        </p:nvSpPr>
        <p:spPr>
          <a:xfrm>
            <a:off x="215900" y="82550"/>
            <a:ext cx="10363200" cy="762000"/>
          </a:xfrm>
        </p:spPr>
        <p:txBody>
          <a:bodyPr/>
          <a:lstStyle/>
          <a:p>
            <a:r>
              <a:rPr lang="en-GB" dirty="0"/>
              <a:t>‘Riders at Fault’</a:t>
            </a:r>
          </a:p>
        </p:txBody>
      </p:sp>
      <p:sp>
        <p:nvSpPr>
          <p:cNvPr id="8" name="TextBox 7">
            <a:extLst>
              <a:ext uri="{FF2B5EF4-FFF2-40B4-BE49-F238E27FC236}">
                <a16:creationId xmlns:a16="http://schemas.microsoft.com/office/drawing/2014/main" id="{C53E0265-26ED-B0D8-FCFA-4E7B85E83EC5}"/>
              </a:ext>
            </a:extLst>
          </p:cNvPr>
          <p:cNvSpPr txBox="1"/>
          <p:nvPr/>
        </p:nvSpPr>
        <p:spPr>
          <a:xfrm>
            <a:off x="215900" y="844550"/>
            <a:ext cx="4237228" cy="522303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solidFill>
                  <a:schemeClr val="bg1"/>
                </a:solidFill>
                <a:effectLst/>
                <a:latin typeface="+mj-lt"/>
                <a:ea typeface="Calibri" panose="020F0502020204030204" pitchFamily="34" charset="0"/>
                <a:cs typeface="Times New Roman" panose="02020603050405020304" pitchFamily="18" charset="0"/>
              </a:rPr>
              <a:t>Rider ‘at fault’ indicates that the behaviour / actions of the rider are likely to have contributed to the occurrence of the collision and the rider bore some responsibility. It should be noted that more than one road user can be found ‘at fault’ in any given collision.</a:t>
            </a:r>
          </a:p>
          <a:p>
            <a:pPr>
              <a:lnSpc>
                <a:spcPct val="107000"/>
              </a:lnSpc>
              <a:spcAft>
                <a:spcPts val="800"/>
              </a:spcAft>
            </a:pPr>
            <a:endParaRPr lang="en-GB" sz="1800" dirty="0">
              <a:solidFill>
                <a:schemeClr val="bg1"/>
              </a:solidFill>
              <a:effectLst/>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solidFill>
                  <a:schemeClr val="bg1"/>
                </a:solidFill>
                <a:latin typeface="+mj-lt"/>
                <a:ea typeface="Calibri" panose="020F0502020204030204" pitchFamily="34" charset="0"/>
                <a:cs typeface="Times New Roman" panose="02020603050405020304" pitchFamily="18" charset="0"/>
              </a:rPr>
              <a:t>Highest number of</a:t>
            </a:r>
            <a:r>
              <a:rPr lang="en-GB" sz="1800" dirty="0">
                <a:solidFill>
                  <a:schemeClr val="bg1"/>
                </a:solidFill>
                <a:effectLst/>
                <a:latin typeface="+mj-lt"/>
                <a:ea typeface="Calibri" panose="020F0502020204030204" pitchFamily="34" charset="0"/>
                <a:cs typeface="Times New Roman" panose="02020603050405020304" pitchFamily="18" charset="0"/>
              </a:rPr>
              <a:t> riders ‘at fault’ were recorded in the 26-35 age group (n=49), followed closely by the 46-55 age group (n=47).</a:t>
            </a:r>
          </a:p>
          <a:p>
            <a:pPr>
              <a:lnSpc>
                <a:spcPct val="107000"/>
              </a:lnSpc>
              <a:spcAft>
                <a:spcPts val="800"/>
              </a:spcAft>
            </a:pPr>
            <a:endParaRPr lang="en-GB" sz="1800" dirty="0">
              <a:solidFill>
                <a:schemeClr val="bg1"/>
              </a:solidFill>
              <a:effectLst/>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solidFill>
                  <a:schemeClr val="bg1"/>
                </a:solidFill>
                <a:latin typeface="+mj-lt"/>
                <a:ea typeface="Calibri" panose="020F0502020204030204" pitchFamily="34" charset="0"/>
                <a:cs typeface="Times New Roman" panose="02020603050405020304" pitchFamily="18" charset="0"/>
              </a:rPr>
              <a:t>M</a:t>
            </a:r>
            <a:r>
              <a:rPr lang="en-GB" sz="1800" dirty="0">
                <a:solidFill>
                  <a:schemeClr val="bg1"/>
                </a:solidFill>
                <a:effectLst/>
                <a:latin typeface="+mj-lt"/>
                <a:ea typeface="Calibri" panose="020F0502020204030204" pitchFamily="34" charset="0"/>
                <a:cs typeface="Times New Roman" panose="02020603050405020304" pitchFamily="18" charset="0"/>
              </a:rPr>
              <a:t>ajority of riders aged between 26-65 (n=167, 80%)</a:t>
            </a:r>
          </a:p>
        </p:txBody>
      </p:sp>
      <p:pic>
        <p:nvPicPr>
          <p:cNvPr id="11" name="Picture 10">
            <a:extLst>
              <a:ext uri="{FF2B5EF4-FFF2-40B4-BE49-F238E27FC236}">
                <a16:creationId xmlns:a16="http://schemas.microsoft.com/office/drawing/2014/main" id="{8C80825F-D8CF-9771-3E06-7F167FC5177E}"/>
              </a:ext>
            </a:extLst>
          </p:cNvPr>
          <p:cNvPicPr>
            <a:picLocks noChangeAspect="1"/>
          </p:cNvPicPr>
          <p:nvPr/>
        </p:nvPicPr>
        <p:blipFill>
          <a:blip r:embed="rId3"/>
          <a:stretch>
            <a:fillRect/>
          </a:stretch>
        </p:blipFill>
        <p:spPr>
          <a:xfrm>
            <a:off x="9603628" y="1397348"/>
            <a:ext cx="2372472" cy="3122480"/>
          </a:xfrm>
          <a:prstGeom prst="rect">
            <a:avLst/>
          </a:prstGeom>
        </p:spPr>
      </p:pic>
      <p:sp>
        <p:nvSpPr>
          <p:cNvPr id="12" name="Arrow: Right 11">
            <a:extLst>
              <a:ext uri="{FF2B5EF4-FFF2-40B4-BE49-F238E27FC236}">
                <a16:creationId xmlns:a16="http://schemas.microsoft.com/office/drawing/2014/main" id="{34493A50-94F5-E2A8-3309-BFB3D92F16FD}"/>
              </a:ext>
            </a:extLst>
          </p:cNvPr>
          <p:cNvSpPr/>
          <p:nvPr/>
        </p:nvSpPr>
        <p:spPr bwMode="auto">
          <a:xfrm>
            <a:off x="8007287" y="1400841"/>
            <a:ext cx="1285875" cy="36195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endParaRPr>
          </a:p>
        </p:txBody>
      </p:sp>
      <p:graphicFrame>
        <p:nvGraphicFramePr>
          <p:cNvPr id="4" name="Diagram 3">
            <a:extLst>
              <a:ext uri="{FF2B5EF4-FFF2-40B4-BE49-F238E27FC236}">
                <a16:creationId xmlns:a16="http://schemas.microsoft.com/office/drawing/2014/main" id="{37168A54-7849-7FC2-650F-D6018B7DBFE4}"/>
              </a:ext>
            </a:extLst>
          </p:cNvPr>
          <p:cNvGraphicFramePr/>
          <p:nvPr>
            <p:extLst>
              <p:ext uri="{D42A27DB-BD31-4B8C-83A1-F6EECF244321}">
                <p14:modId xmlns:p14="http://schemas.microsoft.com/office/powerpoint/2010/main" val="999875074"/>
              </p:ext>
            </p:extLst>
          </p:nvPr>
        </p:nvGraphicFramePr>
        <p:xfrm>
          <a:off x="3967709" y="97980"/>
          <a:ext cx="5480686" cy="5997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721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41752"/>
            <a:ext cx="10363200" cy="762000"/>
          </a:xfrm>
        </p:spPr>
        <p:txBody>
          <a:bodyPr/>
          <a:lstStyle/>
          <a:p>
            <a:r>
              <a:rPr lang="en-GB" dirty="0"/>
              <a:t>Countermeasures</a:t>
            </a:r>
          </a:p>
        </p:txBody>
      </p:sp>
      <p:sp>
        <p:nvSpPr>
          <p:cNvPr id="3" name="Content Placeholder 2"/>
          <p:cNvSpPr>
            <a:spLocks noGrp="1"/>
          </p:cNvSpPr>
          <p:nvPr>
            <p:ph idx="1"/>
          </p:nvPr>
        </p:nvSpPr>
        <p:spPr>
          <a:xfrm>
            <a:off x="466344" y="4608988"/>
            <a:ext cx="10363200" cy="1746092"/>
          </a:xfrm>
        </p:spPr>
        <p:txBody>
          <a:bodyPr/>
          <a:lstStyle/>
          <a:p>
            <a:r>
              <a:rPr lang="en-GB" sz="1800" dirty="0">
                <a:latin typeface="+mj-lt"/>
              </a:rPr>
              <a:t>Countermeasures were identified that if implemented at any stage of the collision (pre, post or during), were assessed to have an impact on the outcome: either stopping the collision from occurring at all or reducing the severity of injuries sustained. </a:t>
            </a:r>
          </a:p>
          <a:p>
            <a:r>
              <a:rPr lang="en-GB" sz="1800" dirty="0">
                <a:effectLst/>
                <a:latin typeface="+mj-lt"/>
                <a:ea typeface="Calibri" panose="020F0502020204030204" pitchFamily="34" charset="0"/>
                <a:cs typeface="Times New Roman" panose="02020603050405020304" pitchFamily="18" charset="0"/>
              </a:rPr>
              <a:t>Priority locations for consideration of speed reduction or the addition of barriers, traffic lights, or speed cameras have been identified.</a:t>
            </a:r>
          </a:p>
          <a:p>
            <a:pPr marL="0" indent="0">
              <a:buNone/>
            </a:pP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201158" y="803752"/>
            <a:ext cx="4040122" cy="3623880"/>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799846" y="803752"/>
            <a:ext cx="3813048" cy="3623880"/>
          </a:xfrm>
          <a:prstGeom prst="rect">
            <a:avLst/>
          </a:prstGeom>
          <a:noFill/>
        </p:spPr>
      </p:pic>
    </p:spTree>
    <p:extLst>
      <p:ext uri="{BB962C8B-B14F-4D97-AF65-F5344CB8AC3E}">
        <p14:creationId xmlns:p14="http://schemas.microsoft.com/office/powerpoint/2010/main" val="176278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4251"/>
            <a:ext cx="10363200" cy="762000"/>
          </a:xfrm>
        </p:spPr>
        <p:txBody>
          <a:bodyPr/>
          <a:lstStyle/>
          <a:p>
            <a:r>
              <a:rPr lang="en-GB" dirty="0"/>
              <a:t>Recommendations</a:t>
            </a:r>
          </a:p>
        </p:txBody>
      </p:sp>
      <p:sp>
        <p:nvSpPr>
          <p:cNvPr id="3" name="Content Placeholder 2"/>
          <p:cNvSpPr>
            <a:spLocks noGrp="1"/>
          </p:cNvSpPr>
          <p:nvPr>
            <p:ph idx="1"/>
          </p:nvPr>
        </p:nvSpPr>
        <p:spPr>
          <a:xfrm>
            <a:off x="914400" y="1176251"/>
            <a:ext cx="10363200" cy="3717482"/>
          </a:xfrm>
        </p:spPr>
        <p:txBody>
          <a:bodyPr/>
          <a:lstStyle/>
          <a:p>
            <a:pPr marL="0" indent="0">
              <a:buNone/>
            </a:pPr>
            <a:r>
              <a:rPr lang="en-GB" dirty="0"/>
              <a:t>Contributory Factors, Countermeasures and identified trends have informed the 44 recommendations.</a:t>
            </a:r>
          </a:p>
          <a:p>
            <a:pPr marL="0" indent="0">
              <a:buNone/>
            </a:pPr>
            <a:endParaRPr lang="en-GB" dirty="0"/>
          </a:p>
          <a:p>
            <a:pPr marL="0" indent="0">
              <a:buNone/>
            </a:pPr>
            <a:r>
              <a:rPr lang="en-GB" dirty="0"/>
              <a:t>Recommendations have been aligned with the pillars of the Safe System.</a:t>
            </a:r>
          </a:p>
          <a:p>
            <a:pPr marL="0" indent="0">
              <a:buNone/>
            </a:pPr>
            <a:endParaRPr lang="en-GB" dirty="0"/>
          </a:p>
          <a:p>
            <a:pPr marL="0" indent="0">
              <a:buNone/>
            </a:pPr>
            <a:r>
              <a:rPr lang="en-GB" dirty="0"/>
              <a:t>The recommendations vary between quickly achievable and at minimal cost, those that require multi-agency partnership working to deliver, and strategic, long-term goals which require legislative change and a whole-system approach to deliver on. </a:t>
            </a:r>
          </a:p>
          <a:p>
            <a:endParaRPr lang="en-GB" dirty="0"/>
          </a:p>
        </p:txBody>
      </p:sp>
    </p:spTree>
    <p:extLst>
      <p:ext uri="{BB962C8B-B14F-4D97-AF65-F5344CB8AC3E}">
        <p14:creationId xmlns:p14="http://schemas.microsoft.com/office/powerpoint/2010/main" val="389306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0660" y="3153928"/>
            <a:ext cx="9029700" cy="2677656"/>
          </a:xfrm>
          <a:prstGeom prst="rect">
            <a:avLst/>
          </a:prstGeom>
          <a:noFill/>
        </p:spPr>
        <p:txBody>
          <a:bodyPr wrap="square" rtlCol="0">
            <a:spAutoFit/>
          </a:bodyPr>
          <a:lstStyle/>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endParaRPr lang="en-GB" sz="2800" b="1" dirty="0">
              <a:solidFill>
                <a:schemeClr val="accent3"/>
              </a:solidFill>
              <a:latin typeface="+mj-lt"/>
            </a:endParaRPr>
          </a:p>
          <a:p>
            <a:pPr algn="ctr"/>
            <a:r>
              <a:rPr lang="en-GB" sz="2800" b="1" dirty="0">
                <a:solidFill>
                  <a:schemeClr val="accent3"/>
                </a:solidFill>
                <a:latin typeface="+mj-lt"/>
              </a:rPr>
              <a:t>Thanks for listening</a:t>
            </a:r>
            <a:endParaRPr lang="en-GB" sz="2000" dirty="0">
              <a:solidFill>
                <a:schemeClr val="accent3"/>
              </a:solidFill>
            </a:endParaRPr>
          </a:p>
        </p:txBody>
      </p:sp>
      <p:sp>
        <p:nvSpPr>
          <p:cNvPr id="3" name="TextBox 2"/>
          <p:cNvSpPr txBox="1"/>
          <p:nvPr/>
        </p:nvSpPr>
        <p:spPr>
          <a:xfrm>
            <a:off x="3266373" y="48111"/>
            <a:ext cx="5438274" cy="369332"/>
          </a:xfrm>
          <a:prstGeom prst="rect">
            <a:avLst/>
          </a:prstGeom>
          <a:noFill/>
        </p:spPr>
        <p:txBody>
          <a:bodyPr wrap="square" rtlCol="0">
            <a:spAutoFit/>
          </a:bodyPr>
          <a:lstStyle/>
          <a:p>
            <a:pPr algn="ctr"/>
            <a:r>
              <a:rPr lang="en-GB" b="1" dirty="0">
                <a:solidFill>
                  <a:srgbClr val="FF0000"/>
                </a:solidFill>
              </a:rPr>
              <a:t>OFFICAL</a:t>
            </a:r>
          </a:p>
        </p:txBody>
      </p:sp>
      <p:sp>
        <p:nvSpPr>
          <p:cNvPr id="5" name="TextBox 4"/>
          <p:cNvSpPr txBox="1"/>
          <p:nvPr/>
        </p:nvSpPr>
        <p:spPr>
          <a:xfrm>
            <a:off x="3295341" y="6488668"/>
            <a:ext cx="5438274" cy="369332"/>
          </a:xfrm>
          <a:prstGeom prst="rect">
            <a:avLst/>
          </a:prstGeom>
          <a:noFill/>
        </p:spPr>
        <p:txBody>
          <a:bodyPr wrap="square" rtlCol="0">
            <a:spAutoFit/>
          </a:bodyPr>
          <a:lstStyle/>
          <a:p>
            <a:pPr algn="ctr"/>
            <a:r>
              <a:rPr lang="en-GB" b="1" dirty="0">
                <a:solidFill>
                  <a:srgbClr val="FF0000"/>
                </a:solidFill>
              </a:rPr>
              <a:t>OFFICAL</a:t>
            </a:r>
          </a:p>
        </p:txBody>
      </p:sp>
      <p:pic>
        <p:nvPicPr>
          <p:cNvPr id="6" name="Picture 5"/>
          <p:cNvPicPr>
            <a:picLocks noChangeAspect="1"/>
          </p:cNvPicPr>
          <p:nvPr/>
        </p:nvPicPr>
        <p:blipFill>
          <a:blip r:embed="rId3"/>
          <a:stretch>
            <a:fillRect/>
          </a:stretch>
        </p:blipFill>
        <p:spPr>
          <a:xfrm>
            <a:off x="9436044" y="1296963"/>
            <a:ext cx="1853345" cy="3090940"/>
          </a:xfrm>
          <a:prstGeom prst="rect">
            <a:avLst/>
          </a:prstGeom>
        </p:spPr>
      </p:pic>
      <p:pic>
        <p:nvPicPr>
          <p:cNvPr id="7" name="Picture 6"/>
          <p:cNvPicPr>
            <a:picLocks noChangeAspect="1"/>
          </p:cNvPicPr>
          <p:nvPr/>
        </p:nvPicPr>
        <p:blipFill>
          <a:blip r:embed="rId4"/>
          <a:stretch>
            <a:fillRect/>
          </a:stretch>
        </p:blipFill>
        <p:spPr>
          <a:xfrm>
            <a:off x="709086" y="1217708"/>
            <a:ext cx="1883827" cy="3249450"/>
          </a:xfrm>
          <a:prstGeom prst="rect">
            <a:avLst/>
          </a:prstGeom>
        </p:spPr>
      </p:pic>
      <p:pic>
        <p:nvPicPr>
          <p:cNvPr id="8" name="Picture 7">
            <a:extLst>
              <a:ext uri="{FF2B5EF4-FFF2-40B4-BE49-F238E27FC236}">
                <a16:creationId xmlns:a16="http://schemas.microsoft.com/office/drawing/2014/main" id="{3F37218D-6245-FDB8-5E8C-13EEA09F4EAE}"/>
              </a:ext>
            </a:extLst>
          </p:cNvPr>
          <p:cNvPicPr>
            <a:picLocks noChangeAspect="1"/>
          </p:cNvPicPr>
          <p:nvPr/>
        </p:nvPicPr>
        <p:blipFill>
          <a:blip r:embed="rId5"/>
          <a:stretch>
            <a:fillRect/>
          </a:stretch>
        </p:blipFill>
        <p:spPr>
          <a:xfrm>
            <a:off x="2906796" y="1875720"/>
            <a:ext cx="6378408" cy="2363857"/>
          </a:xfrm>
          <a:prstGeom prst="rect">
            <a:avLst/>
          </a:prstGeom>
        </p:spPr>
      </p:pic>
    </p:spTree>
    <p:extLst>
      <p:ext uri="{BB962C8B-B14F-4D97-AF65-F5344CB8AC3E}">
        <p14:creationId xmlns:p14="http://schemas.microsoft.com/office/powerpoint/2010/main" val="363952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Overview/Background</a:t>
            </a:r>
          </a:p>
        </p:txBody>
      </p:sp>
      <p:sp>
        <p:nvSpPr>
          <p:cNvPr id="3" name="Content Placeholder 2"/>
          <p:cNvSpPr>
            <a:spLocks noGrp="1"/>
          </p:cNvSpPr>
          <p:nvPr>
            <p:ph idx="1"/>
          </p:nvPr>
        </p:nvSpPr>
        <p:spPr>
          <a:xfrm>
            <a:off x="914400" y="1524000"/>
            <a:ext cx="10363200" cy="4712208"/>
          </a:xfrm>
        </p:spPr>
        <p:txBody>
          <a:bodyPr/>
          <a:lstStyle/>
          <a:p>
            <a:pPr>
              <a:buFont typeface="Arial" panose="020B0604020202020204" pitchFamily="34" charset="0"/>
              <a:buChar char="•"/>
            </a:pPr>
            <a:r>
              <a:rPr lang="en-GB" dirty="0"/>
              <a:t>Collaboration between Police Scotland and Transport Scotland to provide analysis of fatal collisions on Scotland’s roads.</a:t>
            </a:r>
          </a:p>
          <a:p>
            <a:pPr>
              <a:buFont typeface="Arial" panose="020B0604020202020204" pitchFamily="34" charset="0"/>
              <a:buChar char="•"/>
            </a:pPr>
            <a:endParaRPr lang="en-GB" dirty="0"/>
          </a:p>
          <a:p>
            <a:pPr>
              <a:buFont typeface="Arial" panose="020B0604020202020204" pitchFamily="34" charset="0"/>
              <a:buChar char="•"/>
            </a:pPr>
            <a:r>
              <a:rPr lang="en-GB" dirty="0"/>
              <a:t>Previous In-Depth Roads Fatalities Study focused on all road users, between 2015 and 2020.</a:t>
            </a:r>
          </a:p>
          <a:p>
            <a:pPr marL="0" indent="0">
              <a:buNone/>
            </a:pPr>
            <a:endParaRPr lang="en-GB" dirty="0"/>
          </a:p>
          <a:p>
            <a:pPr>
              <a:buFont typeface="Arial" panose="020B0604020202020204" pitchFamily="34" charset="0"/>
              <a:buChar char="•"/>
            </a:pPr>
            <a:r>
              <a:rPr lang="en-GB" b="1" i="1" dirty="0"/>
              <a:t>“Further in-depth analysis should be undertaken on the currently available data set to identify trends and subsequent recommendations for pedestrians, motorcyclists, pedal cyclists and child fatalities.”</a:t>
            </a:r>
            <a:endParaRPr lang="en-GB" dirty="0"/>
          </a:p>
          <a:p>
            <a:pPr marL="0" indent="0">
              <a:buNone/>
            </a:pPr>
            <a:endParaRPr lang="en-GB" dirty="0"/>
          </a:p>
          <a:p>
            <a:r>
              <a:rPr lang="en-GB" dirty="0"/>
              <a:t>Vision to have the best road safety performance in the world.</a:t>
            </a:r>
          </a:p>
          <a:p>
            <a:endParaRPr lang="en-GB" dirty="0"/>
          </a:p>
          <a:p>
            <a:r>
              <a:rPr lang="en-GB" dirty="0"/>
              <a:t>Analysis will focus Motorcycle riders and passengers.</a:t>
            </a:r>
          </a:p>
          <a:p>
            <a:endParaRPr lang="en-GB" dirty="0"/>
          </a:p>
          <a:p>
            <a:endParaRPr lang="en-GB" dirty="0"/>
          </a:p>
          <a:p>
            <a:endParaRPr lang="en-GB" dirty="0"/>
          </a:p>
          <a:p>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84714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the Report</a:t>
            </a:r>
          </a:p>
        </p:txBody>
      </p:sp>
      <p:sp>
        <p:nvSpPr>
          <p:cNvPr id="3" name="Content Placeholder 2"/>
          <p:cNvSpPr>
            <a:spLocks noGrp="1"/>
          </p:cNvSpPr>
          <p:nvPr>
            <p:ph idx="1"/>
          </p:nvPr>
        </p:nvSpPr>
        <p:spPr>
          <a:xfrm>
            <a:off x="914400" y="1524000"/>
            <a:ext cx="10363200" cy="4593336"/>
          </a:xfrm>
        </p:spPr>
        <p:txBody>
          <a:bodyPr/>
          <a:lstStyle/>
          <a:p>
            <a:endParaRPr lang="en-GB" dirty="0"/>
          </a:p>
          <a:p>
            <a:pPr lvl="0"/>
            <a:r>
              <a:rPr lang="en-GB" dirty="0"/>
              <a:t>Identify fatal collisions involving motorcycle riders and passengers.</a:t>
            </a:r>
          </a:p>
          <a:p>
            <a:pPr lvl="0"/>
            <a:endParaRPr lang="en-GB" dirty="0"/>
          </a:p>
          <a:p>
            <a:pPr lvl="0"/>
            <a:r>
              <a:rPr lang="en-GB" dirty="0"/>
              <a:t>Identify the contributory factors that led to the fatal outcome of the collisions.</a:t>
            </a:r>
          </a:p>
          <a:p>
            <a:pPr marL="0" lvl="0" indent="0">
              <a:buNone/>
            </a:pPr>
            <a:endParaRPr lang="en-GB" dirty="0"/>
          </a:p>
          <a:p>
            <a:pPr lvl="0"/>
            <a:r>
              <a:rPr lang="en-GB" dirty="0"/>
              <a:t>Identify the countermeasures that could have prevented the fatal collisions or reduced the severity of injury.</a:t>
            </a:r>
          </a:p>
          <a:p>
            <a:pPr marL="0" lvl="0" indent="0">
              <a:buNone/>
            </a:pPr>
            <a:endParaRPr lang="en-GB" dirty="0"/>
          </a:p>
          <a:p>
            <a:pPr lvl="0"/>
            <a:r>
              <a:rPr lang="en-GB" dirty="0"/>
              <a:t>Explore road users in relation to specific contributory factors and countermeasures.</a:t>
            </a:r>
          </a:p>
          <a:p>
            <a:pPr marL="0" lvl="0" indent="0">
              <a:buNone/>
            </a:pPr>
            <a:endParaRPr lang="en-GB" dirty="0"/>
          </a:p>
          <a:p>
            <a:pPr lvl="0"/>
            <a:r>
              <a:rPr lang="en-GB" dirty="0"/>
              <a:t>Make recommendations to assist in addressing identified themes and issues.</a:t>
            </a:r>
          </a:p>
        </p:txBody>
      </p:sp>
    </p:spTree>
    <p:extLst>
      <p:ext uri="{BB962C8B-B14F-4D97-AF65-F5344CB8AC3E}">
        <p14:creationId xmlns:p14="http://schemas.microsoft.com/office/powerpoint/2010/main" val="345547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Methodology/Data Sources</a:t>
            </a:r>
            <a:br>
              <a:rPr lang="en-GB" dirty="0"/>
            </a:br>
            <a:endParaRPr lang="en-GB" dirty="0"/>
          </a:p>
        </p:txBody>
      </p:sp>
      <p:sp>
        <p:nvSpPr>
          <p:cNvPr id="3" name="Content Placeholder 2"/>
          <p:cNvSpPr>
            <a:spLocks noGrp="1"/>
          </p:cNvSpPr>
          <p:nvPr>
            <p:ph idx="1"/>
          </p:nvPr>
        </p:nvSpPr>
        <p:spPr>
          <a:xfrm>
            <a:off x="914400" y="1295400"/>
            <a:ext cx="10363200" cy="4191000"/>
          </a:xfrm>
        </p:spPr>
        <p:txBody>
          <a:bodyPr/>
          <a:lstStyle/>
          <a:p>
            <a:r>
              <a:rPr lang="en-GB" dirty="0"/>
              <a:t>Experienced Roads Policing officers reviewed every fatal collision, quality assured by a senior Road Policing supervisor</a:t>
            </a:r>
          </a:p>
          <a:p>
            <a:endParaRPr lang="en-GB" dirty="0"/>
          </a:p>
          <a:p>
            <a:r>
              <a:rPr lang="en-GB" dirty="0"/>
              <a:t>Recruitment of an experienced analyst, dedicated to the project</a:t>
            </a:r>
          </a:p>
          <a:p>
            <a:endParaRPr lang="en-GB" dirty="0"/>
          </a:p>
          <a:p>
            <a:r>
              <a:rPr lang="en-GB" dirty="0"/>
              <a:t>Enhanced dataset</a:t>
            </a:r>
          </a:p>
          <a:p>
            <a:pPr lvl="1"/>
            <a:r>
              <a:rPr lang="en-GB" dirty="0" err="1"/>
              <a:t>CRaSH</a:t>
            </a:r>
            <a:endParaRPr lang="en-GB" dirty="0"/>
          </a:p>
          <a:p>
            <a:pPr lvl="1"/>
            <a:r>
              <a:rPr lang="en-GB" dirty="0"/>
              <a:t>Collision Investigation Reports</a:t>
            </a:r>
          </a:p>
          <a:p>
            <a:pPr lvl="1"/>
            <a:r>
              <a:rPr lang="en-GB" dirty="0"/>
              <a:t>Police Scotland internal reports</a:t>
            </a:r>
          </a:p>
          <a:p>
            <a:pPr lvl="1"/>
            <a:r>
              <a:rPr lang="en-GB" dirty="0"/>
              <a:t>STATS 19</a:t>
            </a:r>
          </a:p>
          <a:p>
            <a:pPr lvl="1"/>
            <a:r>
              <a:rPr lang="en-GB" dirty="0"/>
              <a:t>Criminal History System</a:t>
            </a:r>
          </a:p>
          <a:p>
            <a:pPr lvl="1"/>
            <a:endParaRPr lang="en-GB" dirty="0"/>
          </a:p>
          <a:p>
            <a:pPr lvl="1">
              <a:buFont typeface="Arial" panose="020B0604020202020204" pitchFamily="34" charset="0"/>
              <a:buChar char="•"/>
            </a:pPr>
            <a:endParaRPr lang="en-GB" dirty="0"/>
          </a:p>
          <a:p>
            <a:pPr marL="457200" lvl="1" indent="0">
              <a:buNone/>
            </a:pPr>
            <a:endParaRPr lang="en-GB" dirty="0"/>
          </a:p>
          <a:p>
            <a:pPr marL="457200" lvl="1" indent="0">
              <a:buNone/>
            </a:pPr>
            <a:endParaRPr lang="en-GB" dirty="0"/>
          </a:p>
        </p:txBody>
      </p:sp>
      <p:sp>
        <p:nvSpPr>
          <p:cNvPr id="4" name="TextBox 3"/>
          <p:cNvSpPr txBox="1"/>
          <p:nvPr/>
        </p:nvSpPr>
        <p:spPr>
          <a:xfrm>
            <a:off x="914400" y="5486400"/>
            <a:ext cx="10655300"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latin typeface="+mj-lt"/>
              </a:rPr>
              <a:t>Aligned to the five Safe System Pillars</a:t>
            </a:r>
          </a:p>
        </p:txBody>
      </p:sp>
    </p:spTree>
    <p:extLst>
      <p:ext uri="{BB962C8B-B14F-4D97-AF65-F5344CB8AC3E}">
        <p14:creationId xmlns:p14="http://schemas.microsoft.com/office/powerpoint/2010/main" val="298606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63200" cy="762000"/>
          </a:xfrm>
        </p:spPr>
        <p:txBody>
          <a:bodyPr/>
          <a:lstStyle/>
          <a:p>
            <a:r>
              <a:rPr lang="en-GB" dirty="0"/>
              <a:t>Overview - Fatalities</a:t>
            </a:r>
          </a:p>
        </p:txBody>
      </p:sp>
      <p:sp>
        <p:nvSpPr>
          <p:cNvPr id="48" name="Rectangle 53"/>
          <p:cNvSpPr>
            <a:spLocks noChangeArrowheads="1"/>
          </p:cNvSpPr>
          <p:nvPr/>
        </p:nvSpPr>
        <p:spPr bwMode="auto">
          <a:xfrm>
            <a:off x="3209365" y="1359258"/>
            <a:ext cx="12192000" cy="4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9" name="Rectangle 64"/>
          <p:cNvSpPr>
            <a:spLocks noChangeArrowheads="1"/>
          </p:cNvSpPr>
          <p:nvPr/>
        </p:nvSpPr>
        <p:spPr bwMode="auto">
          <a:xfrm>
            <a:off x="3209365" y="18096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TextBox 12">
            <a:extLst>
              <a:ext uri="{FF2B5EF4-FFF2-40B4-BE49-F238E27FC236}">
                <a16:creationId xmlns:a16="http://schemas.microsoft.com/office/drawing/2014/main" id="{2A3AFACE-A5D9-E33B-A86E-D976C97FA881}"/>
              </a:ext>
            </a:extLst>
          </p:cNvPr>
          <p:cNvSpPr txBox="1"/>
          <p:nvPr/>
        </p:nvSpPr>
        <p:spPr>
          <a:xfrm>
            <a:off x="214720" y="939043"/>
            <a:ext cx="6462305" cy="2180918"/>
          </a:xfrm>
          <a:prstGeom prst="rect">
            <a:avLst/>
          </a:prstGeom>
          <a:noFill/>
        </p:spPr>
        <p:txBody>
          <a:bodyPr wrap="square">
            <a:spAutoFit/>
          </a:bodyPr>
          <a:lstStyle/>
          <a:p>
            <a:pPr marL="285750" indent="-285750" algn="just">
              <a:lnSpc>
                <a:spcPct val="107000"/>
              </a:lnSpc>
              <a:buFont typeface="Arial" panose="020B0604020202020204" pitchFamily="34" charset="0"/>
              <a:buChar char="•"/>
            </a:pPr>
            <a:r>
              <a:rPr lang="en-GB" sz="1600" dirty="0">
                <a:solidFill>
                  <a:schemeClr val="bg1"/>
                </a:solidFill>
                <a:effectLst/>
                <a:latin typeface="+mj-lt"/>
                <a:ea typeface="Calibri" panose="020F0502020204030204" pitchFamily="34" charset="0"/>
                <a:cs typeface="Times New Roman" panose="02020603050405020304" pitchFamily="18" charset="0"/>
              </a:rPr>
              <a:t>18% of all fatalities during the reporting period were a motorcycle rider or passenger. </a:t>
            </a:r>
          </a:p>
          <a:p>
            <a:pPr algn="just">
              <a:lnSpc>
                <a:spcPct val="107000"/>
              </a:lnSpc>
            </a:pPr>
            <a:endParaRPr lang="en-GB" sz="1600" dirty="0">
              <a:solidFill>
                <a:schemeClr val="bg1"/>
              </a:solidFill>
              <a:effectLst/>
              <a:latin typeface="+mj-lt"/>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GB" sz="1600" dirty="0">
                <a:solidFill>
                  <a:schemeClr val="bg1"/>
                </a:solidFill>
                <a:latin typeface="+mj-lt"/>
                <a:ea typeface="Calibri" panose="020F0502020204030204" pitchFamily="34" charset="0"/>
                <a:cs typeface="Times New Roman" panose="02020603050405020304" pitchFamily="18" charset="0"/>
              </a:rPr>
              <a:t>D</a:t>
            </a:r>
            <a:r>
              <a:rPr lang="en-GB" sz="1600" dirty="0">
                <a:solidFill>
                  <a:schemeClr val="bg1"/>
                </a:solidFill>
                <a:effectLst/>
                <a:latin typeface="+mj-lt"/>
                <a:ea typeface="Calibri" panose="020F0502020204030204" pitchFamily="34" charset="0"/>
                <a:cs typeface="Times New Roman" panose="02020603050405020304" pitchFamily="18" charset="0"/>
              </a:rPr>
              <a:t>espite motorcycles only being estimated to account for less than 1% of traffic in Scotland.</a:t>
            </a:r>
          </a:p>
          <a:p>
            <a:pPr algn="just">
              <a:lnSpc>
                <a:spcPct val="107000"/>
              </a:lnSpc>
            </a:pPr>
            <a:endParaRPr lang="en-GB" sz="1600" dirty="0">
              <a:solidFill>
                <a:schemeClr val="bg1"/>
              </a:solidFill>
              <a:effectLst/>
              <a:latin typeface="+mj-lt"/>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GB" sz="1600" dirty="0">
                <a:solidFill>
                  <a:schemeClr val="bg1"/>
                </a:solidFill>
                <a:effectLst/>
                <a:latin typeface="+mj-lt"/>
                <a:ea typeface="Calibri" panose="020F0502020204030204" pitchFamily="34" charset="0"/>
                <a:cs typeface="Times New Roman" panose="02020603050405020304" pitchFamily="18" charset="0"/>
              </a:rPr>
              <a:t>4% of the riders and passengers found not to be wearing a helmet. </a:t>
            </a:r>
          </a:p>
        </p:txBody>
      </p:sp>
      <p:pic>
        <p:nvPicPr>
          <p:cNvPr id="3" name="Picture 2">
            <a:extLst>
              <a:ext uri="{FF2B5EF4-FFF2-40B4-BE49-F238E27FC236}">
                <a16:creationId xmlns:a16="http://schemas.microsoft.com/office/drawing/2014/main" id="{4656AD8E-E8F9-4C2E-7B35-D401DB15CD8E}"/>
              </a:ext>
            </a:extLst>
          </p:cNvPr>
          <p:cNvPicPr>
            <a:picLocks noChangeAspect="1"/>
          </p:cNvPicPr>
          <p:nvPr/>
        </p:nvPicPr>
        <p:blipFill>
          <a:blip r:embed="rId3"/>
          <a:stretch>
            <a:fillRect/>
          </a:stretch>
        </p:blipFill>
        <p:spPr>
          <a:xfrm>
            <a:off x="349179" y="3297004"/>
            <a:ext cx="4779472" cy="2901822"/>
          </a:xfrm>
          <a:prstGeom prst="rect">
            <a:avLst/>
          </a:prstGeom>
        </p:spPr>
      </p:pic>
      <p:graphicFrame>
        <p:nvGraphicFramePr>
          <p:cNvPr id="5" name="Diagram 4">
            <a:extLst>
              <a:ext uri="{FF2B5EF4-FFF2-40B4-BE49-F238E27FC236}">
                <a16:creationId xmlns:a16="http://schemas.microsoft.com/office/drawing/2014/main" id="{D3FAFA7A-E14C-6D77-1DE6-5B5F4E800EBE}"/>
              </a:ext>
            </a:extLst>
          </p:cNvPr>
          <p:cNvGraphicFramePr/>
          <p:nvPr>
            <p:extLst>
              <p:ext uri="{D42A27DB-BD31-4B8C-83A1-F6EECF244321}">
                <p14:modId xmlns:p14="http://schemas.microsoft.com/office/powerpoint/2010/main" val="4010037983"/>
              </p:ext>
            </p:extLst>
          </p:nvPr>
        </p:nvGraphicFramePr>
        <p:xfrm>
          <a:off x="5181600" y="1359258"/>
          <a:ext cx="6928891" cy="4752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286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63200" cy="762000"/>
          </a:xfrm>
        </p:spPr>
        <p:txBody>
          <a:bodyPr/>
          <a:lstStyle/>
          <a:p>
            <a:r>
              <a:rPr lang="en-GB" dirty="0"/>
              <a:t>Temporal Profile</a:t>
            </a:r>
          </a:p>
        </p:txBody>
      </p:sp>
      <p:pic>
        <p:nvPicPr>
          <p:cNvPr id="10" name="Picture 9">
            <a:extLst>
              <a:ext uri="{FF2B5EF4-FFF2-40B4-BE49-F238E27FC236}">
                <a16:creationId xmlns:a16="http://schemas.microsoft.com/office/drawing/2014/main" id="{51CB33DE-5BB6-3DF1-ED7C-A9ED7EE0B3AE}"/>
              </a:ext>
            </a:extLst>
          </p:cNvPr>
          <p:cNvPicPr>
            <a:picLocks noChangeAspect="1"/>
          </p:cNvPicPr>
          <p:nvPr/>
        </p:nvPicPr>
        <p:blipFill>
          <a:blip r:embed="rId3"/>
          <a:stretch>
            <a:fillRect/>
          </a:stretch>
        </p:blipFill>
        <p:spPr>
          <a:xfrm>
            <a:off x="244856" y="2850954"/>
            <a:ext cx="4793436" cy="2766227"/>
          </a:xfrm>
          <a:prstGeom prst="rect">
            <a:avLst/>
          </a:prstGeom>
        </p:spPr>
      </p:pic>
      <p:pic>
        <p:nvPicPr>
          <p:cNvPr id="11" name="Picture 10">
            <a:extLst>
              <a:ext uri="{FF2B5EF4-FFF2-40B4-BE49-F238E27FC236}">
                <a16:creationId xmlns:a16="http://schemas.microsoft.com/office/drawing/2014/main" id="{706B1AEC-3968-D26D-A3DA-C71610A5E221}"/>
              </a:ext>
            </a:extLst>
          </p:cNvPr>
          <p:cNvPicPr>
            <a:picLocks noChangeAspect="1"/>
          </p:cNvPicPr>
          <p:nvPr/>
        </p:nvPicPr>
        <p:blipFill>
          <a:blip r:embed="rId4"/>
          <a:stretch>
            <a:fillRect/>
          </a:stretch>
        </p:blipFill>
        <p:spPr>
          <a:xfrm>
            <a:off x="5899095" y="762000"/>
            <a:ext cx="6048049" cy="4855181"/>
          </a:xfrm>
          <a:prstGeom prst="rect">
            <a:avLst/>
          </a:prstGeom>
        </p:spPr>
      </p:pic>
      <p:sp>
        <p:nvSpPr>
          <p:cNvPr id="13" name="TextBox 12">
            <a:extLst>
              <a:ext uri="{FF2B5EF4-FFF2-40B4-BE49-F238E27FC236}">
                <a16:creationId xmlns:a16="http://schemas.microsoft.com/office/drawing/2014/main" id="{DD486892-ADCE-AF88-4F1F-AD02B85240DE}"/>
              </a:ext>
            </a:extLst>
          </p:cNvPr>
          <p:cNvSpPr txBox="1"/>
          <p:nvPr/>
        </p:nvSpPr>
        <p:spPr>
          <a:xfrm>
            <a:off x="-99060" y="762000"/>
            <a:ext cx="6195060" cy="2031325"/>
          </a:xfrm>
          <a:prstGeom prst="rect">
            <a:avLst/>
          </a:prstGeom>
          <a:noFill/>
        </p:spPr>
        <p:txBody>
          <a:bodyPr wrap="square">
            <a:spAutoFit/>
          </a:bodyPr>
          <a:lstStyle/>
          <a:p>
            <a:pPr marL="285750" indent="-285750" eaLnBrk="1" hangingPunct="1">
              <a:buFont typeface="Arial" panose="020B0604020202020204" pitchFamily="34" charset="0"/>
              <a:buChar char="•"/>
            </a:pPr>
            <a:r>
              <a:rPr lang="en-GB" sz="1800" dirty="0">
                <a:solidFill>
                  <a:schemeClr val="bg1"/>
                </a:solidFill>
                <a:effectLst/>
                <a:latin typeface="Arial" panose="020B0604020202020204" pitchFamily="34" charset="0"/>
                <a:ea typeface="Calibri" panose="020F0502020204030204" pitchFamily="34" charset="0"/>
              </a:rPr>
              <a:t>The most fatal collisions occurred during the summer months, with the highest recorded during August (rural n=38, urban n=8)</a:t>
            </a:r>
          </a:p>
          <a:p>
            <a:pPr marL="285750" indent="-285750" eaLnBrk="1" hangingPunct="1">
              <a:buFont typeface="Arial" panose="020B0604020202020204" pitchFamily="34" charset="0"/>
              <a:buChar char="•"/>
            </a:pPr>
            <a:endParaRPr lang="en-GB" sz="1800" dirty="0">
              <a:solidFill>
                <a:schemeClr val="bg1"/>
              </a:solidFill>
              <a:effectLst/>
              <a:latin typeface="Arial" panose="020B0604020202020204" pitchFamily="34" charset="0"/>
              <a:ea typeface="Calibri" panose="020F0502020204030204" pitchFamily="34" charset="0"/>
            </a:endParaRPr>
          </a:p>
          <a:p>
            <a:pPr marL="285750" indent="-285750" eaLnBrk="1" hangingPunct="1">
              <a:buFont typeface="Arial" panose="020B0604020202020204" pitchFamily="34" charset="0"/>
              <a:buChar char="•"/>
            </a:pPr>
            <a:r>
              <a:rPr lang="en-GB" sz="1800" dirty="0">
                <a:solidFill>
                  <a:schemeClr val="bg1"/>
                </a:solidFill>
                <a:effectLst/>
                <a:latin typeface="Arial" panose="020B0604020202020204" pitchFamily="34" charset="0"/>
                <a:ea typeface="Calibri" panose="020F0502020204030204" pitchFamily="34" charset="0"/>
              </a:rPr>
              <a:t>43% of fatal collisions occurred during the weekends and most commonly on a Sunday during July (n=15) and Saturday during June (n=13)</a:t>
            </a:r>
            <a:endParaRPr lang="en-US" altLang="en-US" sz="1800" dirty="0">
              <a:solidFill>
                <a:schemeClr val="bg1"/>
              </a:solidFill>
            </a:endParaRPr>
          </a:p>
        </p:txBody>
      </p:sp>
    </p:spTree>
    <p:extLst>
      <p:ext uri="{BB962C8B-B14F-4D97-AF65-F5344CB8AC3E}">
        <p14:creationId xmlns:p14="http://schemas.microsoft.com/office/powerpoint/2010/main" val="319634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82550"/>
            <a:ext cx="10363200" cy="762000"/>
          </a:xfrm>
        </p:spPr>
        <p:txBody>
          <a:bodyPr/>
          <a:lstStyle/>
          <a:p>
            <a:r>
              <a:rPr lang="en-GB" dirty="0"/>
              <a:t>Locations</a:t>
            </a:r>
          </a:p>
        </p:txBody>
      </p:sp>
      <p:pic>
        <p:nvPicPr>
          <p:cNvPr id="5" name="Picture 4" descr="A map of the united kingdom&#10;&#10;Description automatically generated">
            <a:extLst>
              <a:ext uri="{FF2B5EF4-FFF2-40B4-BE49-F238E27FC236}">
                <a16:creationId xmlns:a16="http://schemas.microsoft.com/office/drawing/2014/main" id="{61E2AFDF-43A3-CCE4-3DF8-109D3EC2D4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2980" y="0"/>
            <a:ext cx="7613163" cy="6858000"/>
          </a:xfrm>
          <a:prstGeom prst="rect">
            <a:avLst/>
          </a:prstGeom>
          <a:noFill/>
          <a:ln>
            <a:noFill/>
          </a:ln>
        </p:spPr>
      </p:pic>
      <p:sp>
        <p:nvSpPr>
          <p:cNvPr id="8" name="TextBox 7">
            <a:extLst>
              <a:ext uri="{FF2B5EF4-FFF2-40B4-BE49-F238E27FC236}">
                <a16:creationId xmlns:a16="http://schemas.microsoft.com/office/drawing/2014/main" id="{5C23F31B-F1FB-D91D-7C0E-C73909B848E7}"/>
              </a:ext>
            </a:extLst>
          </p:cNvPr>
          <p:cNvSpPr txBox="1"/>
          <p:nvPr/>
        </p:nvSpPr>
        <p:spPr>
          <a:xfrm>
            <a:off x="215900" y="1066293"/>
            <a:ext cx="4237228" cy="529728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solidFill>
                  <a:schemeClr val="bg1"/>
                </a:solidFill>
                <a:effectLst/>
                <a:latin typeface="+mj-lt"/>
                <a:ea typeface="Calibri" panose="020F0502020204030204" pitchFamily="34" charset="0"/>
                <a:cs typeface="Times New Roman" panose="02020603050405020304" pitchFamily="18" charset="0"/>
              </a:rPr>
              <a:t>The highest number of fatal collisions occurred within Highland Local Authority, followed by Argyll </a:t>
            </a:r>
            <a:r>
              <a:rPr lang="en-GB" dirty="0">
                <a:solidFill>
                  <a:schemeClr val="bg1"/>
                </a:solidFill>
                <a:latin typeface="+mj-lt"/>
                <a:ea typeface="Calibri" panose="020F0502020204030204" pitchFamily="34" charset="0"/>
                <a:cs typeface="Times New Roman" panose="02020603050405020304" pitchFamily="18" charset="0"/>
              </a:rPr>
              <a:t>&amp;</a:t>
            </a:r>
            <a:r>
              <a:rPr lang="en-GB" sz="1800" dirty="0">
                <a:solidFill>
                  <a:schemeClr val="bg1"/>
                </a:solidFill>
                <a:effectLst/>
                <a:latin typeface="+mj-lt"/>
                <a:ea typeface="Calibri" panose="020F0502020204030204" pitchFamily="34" charset="0"/>
                <a:cs typeface="Times New Roman" panose="02020603050405020304" pitchFamily="18" charset="0"/>
              </a:rPr>
              <a:t> Bute and Scottish Borders.</a:t>
            </a:r>
          </a:p>
          <a:p>
            <a:pPr marL="285750" indent="-285750">
              <a:lnSpc>
                <a:spcPct val="107000"/>
              </a:lnSpc>
              <a:spcAft>
                <a:spcPts val="800"/>
              </a:spcAft>
              <a:buFont typeface="Arial" panose="020B0604020202020204" pitchFamily="34" charset="0"/>
              <a:buChar char="•"/>
            </a:pPr>
            <a:r>
              <a:rPr lang="en-GB" sz="1800" dirty="0">
                <a:solidFill>
                  <a:schemeClr val="bg1"/>
                </a:solidFill>
                <a:latin typeface="+mj-lt"/>
                <a:ea typeface="Calibri" panose="020F0502020204030204" pitchFamily="34" charset="0"/>
                <a:cs typeface="Times New Roman" panose="02020603050405020304" pitchFamily="18" charset="0"/>
              </a:rPr>
              <a:t>Most recorded on the A82 (n=19) and A85 (n=15)</a:t>
            </a:r>
            <a:r>
              <a:rPr lang="en-GB" sz="1800" dirty="0">
                <a:solidFill>
                  <a:schemeClr val="bg1"/>
                </a:solidFill>
                <a:effectLst/>
                <a:latin typeface="+mj-lt"/>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GB" sz="1800" dirty="0">
                <a:solidFill>
                  <a:schemeClr val="bg1"/>
                </a:solidFill>
                <a:effectLst/>
                <a:latin typeface="+mj-lt"/>
                <a:ea typeface="Calibri" panose="020F0502020204030204" pitchFamily="34" charset="0"/>
                <a:cs typeface="Times New Roman" panose="02020603050405020304" pitchFamily="18" charset="0"/>
              </a:rPr>
              <a:t>Most commonly fatalities occurred on 60mph ‘A’ Class roads, with four taking place on a motorway (M74, South Lanarkshire).</a:t>
            </a:r>
          </a:p>
          <a:p>
            <a:pPr marL="285750" indent="-285750">
              <a:lnSpc>
                <a:spcPct val="107000"/>
              </a:lnSpc>
              <a:spcAft>
                <a:spcPts val="800"/>
              </a:spcAft>
              <a:buFont typeface="Arial" panose="020B0604020202020204" pitchFamily="34" charset="0"/>
              <a:buChar char="•"/>
            </a:pPr>
            <a:r>
              <a:rPr lang="en-GB" sz="1800" dirty="0">
                <a:solidFill>
                  <a:schemeClr val="bg1"/>
                </a:solidFill>
                <a:effectLst/>
                <a:latin typeface="+mj-lt"/>
                <a:ea typeface="Calibri" panose="020F0502020204030204" pitchFamily="34" charset="0"/>
                <a:cs typeface="Times New Roman" panose="02020603050405020304" pitchFamily="18" charset="0"/>
              </a:rPr>
              <a:t>‘Cornering (left hand bend)’ and ‘overtaking and lane change’ were the most common collision types, accounting for a combined 45% of collisions</a:t>
            </a:r>
            <a:r>
              <a:rPr lang="en-GB" sz="1800" baseline="30000" dirty="0">
                <a:solidFill>
                  <a:schemeClr val="bg1"/>
                </a:solidFill>
                <a:effectLst/>
                <a:latin typeface="+mj-lt"/>
                <a:ea typeface="Calibri" panose="020F0502020204030204" pitchFamily="34" charset="0"/>
                <a:cs typeface="Times New Roman" panose="02020603050405020304" pitchFamily="18" charset="0"/>
              </a:rPr>
              <a:t>1</a:t>
            </a:r>
            <a:r>
              <a:rPr lang="en-GB" sz="1800" dirty="0">
                <a:solidFill>
                  <a:schemeClr val="bg1"/>
                </a:solidFill>
                <a:effectLst/>
                <a:latin typeface="+mj-lt"/>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1100" baseline="30000" dirty="0">
                <a:solidFill>
                  <a:schemeClr val="bg1"/>
                </a:solidFill>
                <a:effectLst/>
                <a:latin typeface="+mj-lt"/>
                <a:ea typeface="Calibri" panose="020F0502020204030204" pitchFamily="34" charset="0"/>
                <a:cs typeface="Times New Roman" panose="02020603050405020304" pitchFamily="18" charset="0"/>
              </a:rPr>
              <a:t>1</a:t>
            </a:r>
            <a:r>
              <a:rPr lang="en-GB" sz="1100" dirty="0">
                <a:solidFill>
                  <a:schemeClr val="bg1"/>
                </a:solidFill>
                <a:effectLst/>
                <a:latin typeface="+mj-lt"/>
                <a:ea typeface="Aptos" panose="020B0004020202020204" pitchFamily="34" charset="0"/>
                <a:cs typeface="Arial" panose="020B0604020202020204" pitchFamily="34" charset="0"/>
              </a:rPr>
              <a:t>Please note, the ‘collision type’ may not relate specifically to the motorcycle, but other vehicles involved in the collision.</a:t>
            </a:r>
            <a:endParaRPr lang="en-GB" sz="11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8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8836CA-A7EE-2406-4A83-3466C366188D}"/>
              </a:ext>
            </a:extLst>
          </p:cNvPr>
          <p:cNvSpPr>
            <a:spLocks noGrp="1" noChangeArrowheads="1"/>
          </p:cNvSpPr>
          <p:nvPr>
            <p:ph type="title"/>
          </p:nvPr>
        </p:nvSpPr>
        <p:spPr>
          <a:xfrm>
            <a:off x="189032" y="98344"/>
            <a:ext cx="10527736" cy="936104"/>
          </a:xfrm>
        </p:spPr>
        <p:txBody>
          <a:bodyPr/>
          <a:lstStyle/>
          <a:p>
            <a:pPr eaLnBrk="1" hangingPunct="1"/>
            <a:r>
              <a:rPr lang="en-US" altLang="en-US" dirty="0"/>
              <a:t>Key Findings – ‘Failed to judge path/speed’</a:t>
            </a:r>
          </a:p>
        </p:txBody>
      </p:sp>
      <p:sp>
        <p:nvSpPr>
          <p:cNvPr id="7171" name="Rectangle 3">
            <a:extLst>
              <a:ext uri="{FF2B5EF4-FFF2-40B4-BE49-F238E27FC236}">
                <a16:creationId xmlns:a16="http://schemas.microsoft.com/office/drawing/2014/main" id="{62996F15-C197-8D2B-6B23-11D7D2910D37}"/>
              </a:ext>
            </a:extLst>
          </p:cNvPr>
          <p:cNvSpPr>
            <a:spLocks noGrp="1" noChangeArrowheads="1"/>
          </p:cNvSpPr>
          <p:nvPr>
            <p:ph type="body" idx="1"/>
          </p:nvPr>
        </p:nvSpPr>
        <p:spPr>
          <a:xfrm>
            <a:off x="303343" y="1360666"/>
            <a:ext cx="11528993" cy="4387984"/>
          </a:xfrm>
        </p:spPr>
        <p:txBody>
          <a:bodyPr/>
          <a:lstStyle/>
          <a:p>
            <a:pPr algn="just">
              <a:lnSpc>
                <a:spcPct val="107000"/>
              </a:lnSpc>
              <a:spcAft>
                <a:spcPts val="800"/>
              </a:spcAft>
            </a:pPr>
            <a:r>
              <a:rPr lang="en-GB" sz="1800" dirty="0">
                <a:latin typeface="+mj-lt"/>
                <a:ea typeface="Calibri" panose="020F0502020204030204" pitchFamily="34" charset="0"/>
                <a:cs typeface="Times New Roman" panose="02020603050405020304" pitchFamily="18" charset="0"/>
              </a:rPr>
              <a:t>52 cars attributed ‘failed to judge others path/speed’.  </a:t>
            </a:r>
          </a:p>
          <a:p>
            <a:r>
              <a:rPr lang="en-GB" sz="1800" dirty="0">
                <a:latin typeface="+mj-lt"/>
                <a:ea typeface="Calibri" panose="020F0502020204030204" pitchFamily="34" charset="0"/>
              </a:rPr>
              <a:t>Overall, there were 65 fatal collisions involving a motorcycle fatality, where ‘failed to judge others path/speed’ was attributed to a non-motorcycle.</a:t>
            </a:r>
          </a:p>
          <a:p>
            <a:pPr marL="0" indent="0">
              <a:buNone/>
            </a:pPr>
            <a:endParaRPr lang="en-GB" sz="1800" dirty="0">
              <a:latin typeface="+mj-lt"/>
              <a:ea typeface="Calibri" panose="020F0502020204030204" pitchFamily="34" charset="0"/>
            </a:endParaRPr>
          </a:p>
          <a:p>
            <a:r>
              <a:rPr lang="en-GB" sz="1800" dirty="0">
                <a:latin typeface="+mj-lt"/>
                <a:ea typeface="Calibri" panose="020F0502020204030204" pitchFamily="34" charset="0"/>
              </a:rPr>
              <a:t>Of those collisions, 45 occurred at a </a:t>
            </a:r>
            <a:r>
              <a:rPr lang="en-GB" sz="1800" b="1" u="sng" dirty="0">
                <a:latin typeface="+mj-lt"/>
                <a:ea typeface="Calibri" panose="020F0502020204030204" pitchFamily="34" charset="0"/>
              </a:rPr>
              <a:t>crossroads, junction, roundabout or ‘T’ junction</a:t>
            </a:r>
            <a:r>
              <a:rPr lang="en-GB" sz="1800" dirty="0">
                <a:latin typeface="+mj-lt"/>
                <a:ea typeface="Calibri" panose="020F0502020204030204" pitchFamily="34" charset="0"/>
              </a:rPr>
              <a:t>.  </a:t>
            </a:r>
          </a:p>
          <a:p>
            <a:endParaRPr lang="en-GB" sz="1800" dirty="0">
              <a:latin typeface="+mj-lt"/>
              <a:ea typeface="Calibri" panose="020F0502020204030204" pitchFamily="34" charset="0"/>
            </a:endParaRPr>
          </a:p>
          <a:p>
            <a:r>
              <a:rPr lang="en-GB" sz="1800" dirty="0">
                <a:latin typeface="+mj-lt"/>
                <a:ea typeface="Calibri" panose="020F0502020204030204" pitchFamily="34" charset="0"/>
              </a:rPr>
              <a:t>Although this was most commonly recorded on the A82 (n=6), a visual observation of the locations highlights a pattern in the east coast, which could relate to a popular motorcycle route.</a:t>
            </a:r>
          </a:p>
        </p:txBody>
      </p:sp>
    </p:spTree>
    <p:extLst>
      <p:ext uri="{BB962C8B-B14F-4D97-AF65-F5344CB8AC3E}">
        <p14:creationId xmlns:p14="http://schemas.microsoft.com/office/powerpoint/2010/main" val="229004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E8836CA-A7EE-2406-4A83-3466C366188D}"/>
              </a:ext>
            </a:extLst>
          </p:cNvPr>
          <p:cNvSpPr>
            <a:spLocks noGrp="1" noChangeArrowheads="1"/>
          </p:cNvSpPr>
          <p:nvPr>
            <p:ph type="title"/>
          </p:nvPr>
        </p:nvSpPr>
        <p:spPr>
          <a:xfrm>
            <a:off x="468704" y="73152"/>
            <a:ext cx="8352928" cy="936104"/>
          </a:xfrm>
        </p:spPr>
        <p:txBody>
          <a:bodyPr/>
          <a:lstStyle/>
          <a:p>
            <a:pPr eaLnBrk="1" hangingPunct="1"/>
            <a:r>
              <a:rPr lang="en-US" altLang="en-US" dirty="0"/>
              <a:t>Key Findings – ‘Poor turn or manoeuvre’</a:t>
            </a:r>
          </a:p>
        </p:txBody>
      </p:sp>
      <p:sp>
        <p:nvSpPr>
          <p:cNvPr id="7171" name="Rectangle 3">
            <a:extLst>
              <a:ext uri="{FF2B5EF4-FFF2-40B4-BE49-F238E27FC236}">
                <a16:creationId xmlns:a16="http://schemas.microsoft.com/office/drawing/2014/main" id="{62996F15-C197-8D2B-6B23-11D7D2910D37}"/>
              </a:ext>
            </a:extLst>
          </p:cNvPr>
          <p:cNvSpPr>
            <a:spLocks noGrp="1" noChangeArrowheads="1"/>
          </p:cNvSpPr>
          <p:nvPr>
            <p:ph type="body" idx="1"/>
          </p:nvPr>
        </p:nvSpPr>
        <p:spPr>
          <a:xfrm>
            <a:off x="468704" y="1326856"/>
            <a:ext cx="11372776" cy="4204288"/>
          </a:xfrm>
        </p:spPr>
        <p:txBody>
          <a:bodyPr/>
          <a:lstStyle/>
          <a:p>
            <a:pPr algn="just">
              <a:lnSpc>
                <a:spcPct val="107000"/>
              </a:lnSpc>
              <a:spcAft>
                <a:spcPts val="800"/>
              </a:spcAft>
            </a:pPr>
            <a:r>
              <a:rPr lang="en-GB" sz="1800" dirty="0">
                <a:latin typeface="Arial" panose="020B0604020202020204" pitchFamily="34" charset="0"/>
                <a:ea typeface="Calibri" panose="020F0502020204030204" pitchFamily="34" charset="0"/>
              </a:rPr>
              <a:t>48 fatal collisions - ‘poor turn or manoeuvre’ (attributed to a non-motorcycle).</a:t>
            </a:r>
          </a:p>
          <a:p>
            <a:pPr algn="just">
              <a:lnSpc>
                <a:spcPct val="107000"/>
              </a:lnSpc>
              <a:spcAft>
                <a:spcPts val="800"/>
              </a:spcAft>
            </a:pPr>
            <a:r>
              <a:rPr lang="en-GB" sz="1800" dirty="0">
                <a:latin typeface="Arial" panose="020B0604020202020204" pitchFamily="34" charset="0"/>
                <a:ea typeface="Calibri" panose="020F0502020204030204" pitchFamily="34" charset="0"/>
              </a:rPr>
              <a:t>The most collisions occurred within Dumfries &amp; Galloway local authority (n=6), followed by Aberdeenshire and Highlands (both n=5). </a:t>
            </a:r>
          </a:p>
          <a:p>
            <a:pPr algn="just">
              <a:lnSpc>
                <a:spcPct val="107000"/>
              </a:lnSpc>
              <a:spcAft>
                <a:spcPts val="800"/>
              </a:spcAft>
            </a:pPr>
            <a:r>
              <a:rPr lang="en-GB" sz="1800" b="1" u="sng" dirty="0">
                <a:latin typeface="Arial" panose="020B0604020202020204" pitchFamily="34" charset="0"/>
                <a:ea typeface="Calibri" panose="020F0502020204030204" pitchFamily="34" charset="0"/>
              </a:rPr>
              <a:t>Rural and Urban</a:t>
            </a:r>
            <a:r>
              <a:rPr lang="en-GB" sz="1800" dirty="0">
                <a:latin typeface="Arial" panose="020B0604020202020204" pitchFamily="34" charset="0"/>
                <a:ea typeface="Calibri" panose="020F0502020204030204" pitchFamily="34" charset="0"/>
              </a:rPr>
              <a:t> - four collisions were recorded within Glasgow City.  </a:t>
            </a:r>
          </a:p>
          <a:p>
            <a:pPr algn="just">
              <a:lnSpc>
                <a:spcPct val="107000"/>
              </a:lnSpc>
              <a:spcAft>
                <a:spcPts val="800"/>
              </a:spcAft>
            </a:pPr>
            <a:r>
              <a:rPr lang="en-GB" sz="1800" dirty="0">
                <a:latin typeface="Arial" panose="020B0604020202020204" pitchFamily="34" charset="0"/>
                <a:ea typeface="Calibri" panose="020F0502020204030204" pitchFamily="34" charset="0"/>
              </a:rPr>
              <a:t>Most commonly recorded on the </a:t>
            </a:r>
            <a:r>
              <a:rPr lang="en-GB" sz="1800" b="1" u="sng" dirty="0">
                <a:latin typeface="Arial" panose="020B0604020202020204" pitchFamily="34" charset="0"/>
                <a:ea typeface="Calibri" panose="020F0502020204030204" pitchFamily="34" charset="0"/>
              </a:rPr>
              <a:t>A82</a:t>
            </a:r>
            <a:r>
              <a:rPr lang="en-GB" sz="1800" dirty="0">
                <a:latin typeface="Arial" panose="020B0604020202020204" pitchFamily="34" charset="0"/>
                <a:ea typeface="Calibri" panose="020F0502020204030204" pitchFamily="34" charset="0"/>
              </a:rPr>
              <a:t> (n=7).</a:t>
            </a:r>
          </a:p>
          <a:p>
            <a:pPr algn="just">
              <a:lnSpc>
                <a:spcPct val="107000"/>
              </a:lnSpc>
              <a:spcAft>
                <a:spcPts val="800"/>
              </a:spcAft>
            </a:pPr>
            <a:r>
              <a:rPr lang="en-GB" sz="1800" dirty="0">
                <a:latin typeface="Arial" panose="020B0604020202020204" pitchFamily="34" charset="0"/>
                <a:ea typeface="Calibri" panose="020F0502020204030204" pitchFamily="34" charset="0"/>
              </a:rPr>
              <a:t>Common to 11 collisions which occurred between Dundee, Aberdeen and Elgin along the </a:t>
            </a:r>
            <a:r>
              <a:rPr lang="en-GB" sz="1800" b="1" u="sng" dirty="0">
                <a:latin typeface="Arial" panose="020B0604020202020204" pitchFamily="34" charset="0"/>
                <a:ea typeface="Calibri" panose="020F0502020204030204" pitchFamily="34" charset="0"/>
              </a:rPr>
              <a:t>A92</a:t>
            </a:r>
            <a:r>
              <a:rPr lang="en-GB" sz="1800" dirty="0">
                <a:latin typeface="Arial" panose="020B0604020202020204" pitchFamily="34" charset="0"/>
                <a:ea typeface="Calibri" panose="020F0502020204030204" pitchFamily="34" charset="0"/>
              </a:rPr>
              <a:t> and </a:t>
            </a:r>
            <a:r>
              <a:rPr lang="en-GB" sz="1800" b="1" u="sng" dirty="0">
                <a:latin typeface="Arial" panose="020B0604020202020204" pitchFamily="34" charset="0"/>
                <a:ea typeface="Calibri" panose="020F0502020204030204" pitchFamily="34" charset="0"/>
              </a:rPr>
              <a:t>A96</a:t>
            </a:r>
            <a:r>
              <a:rPr lang="en-GB" sz="1800" dirty="0">
                <a:latin typeface="Arial" panose="020B0604020202020204" pitchFamily="34" charset="0"/>
                <a:ea typeface="Calibri" panose="020F0502020204030204" pitchFamily="34" charset="0"/>
              </a:rPr>
              <a:t> (including other surrounding roads). </a:t>
            </a:r>
          </a:p>
        </p:txBody>
      </p:sp>
    </p:spTree>
    <p:extLst>
      <p:ext uri="{BB962C8B-B14F-4D97-AF65-F5344CB8AC3E}">
        <p14:creationId xmlns:p14="http://schemas.microsoft.com/office/powerpoint/2010/main" val="359331530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7017</TotalTime>
  <Words>1156</Words>
  <Application>Microsoft Office PowerPoint</Application>
  <PresentationFormat>Widescreen</PresentationFormat>
  <Paragraphs>162</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Blank Presentation</vt:lpstr>
      <vt:lpstr>PowerPoint Presentation</vt:lpstr>
      <vt:lpstr>Overview/Background</vt:lpstr>
      <vt:lpstr>Aims of the Report</vt:lpstr>
      <vt:lpstr>Methodology/Data Sources </vt:lpstr>
      <vt:lpstr>Overview - Fatalities</vt:lpstr>
      <vt:lpstr>Temporal Profile</vt:lpstr>
      <vt:lpstr>Locations</vt:lpstr>
      <vt:lpstr>Key Findings – ‘Failed to judge path/speed’</vt:lpstr>
      <vt:lpstr>Key Findings – ‘Poor turn or manoeuvre’</vt:lpstr>
      <vt:lpstr>Key Findings – ‘Cluster Analysis’ – 1500 metres</vt:lpstr>
      <vt:lpstr>‘Riders at Fault’</vt:lpstr>
      <vt:lpstr>Countermeasures</vt:lpstr>
      <vt:lpstr>Recommendations</vt:lpstr>
      <vt:lpstr>PowerPoint Presentation</vt:lpstr>
    </vt:vector>
  </TitlesOfParts>
  <Company>Police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Lees, Martin</dc:creator>
  <cp:lastModifiedBy>Reid, Stephen-2</cp:lastModifiedBy>
  <cp:revision>677</cp:revision>
  <cp:lastPrinted>2023-10-04T12:08:28Z</cp:lastPrinted>
  <dcterms:created xsi:type="dcterms:W3CDTF">2020-12-03T16:12:39Z</dcterms:created>
  <dcterms:modified xsi:type="dcterms:W3CDTF">2025-05-07T09:40:26Z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Externally">
    <vt:lpwstr>No</vt:lpwstr>
  </property>
  <property fmtid="{D5CDD505-2E9C-101B-9397-08002B2CF9AE}" pid="5" name="ClassificationMadeBy">
    <vt:lpwstr>SPNET\1970532</vt:lpwstr>
  </property>
  <property fmtid="{D5CDD505-2E9C-101B-9397-08002B2CF9AE}" pid="6" name="ClassificationMadeOn">
    <vt:filetime>2025-04-17T09:23:30Z</vt:filetime>
  </property>
</Properties>
</file>